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"/>
  </p:notesMasterIdLst>
  <p:sldIdLst>
    <p:sldId id="256" r:id="rId2"/>
    <p:sldId id="257" r:id="rId3"/>
    <p:sldId id="258" r:id="rId4"/>
    <p:sldId id="273" r:id="rId5"/>
    <p:sldId id="260" r:id="rId6"/>
    <p:sldId id="261" r:id="rId7"/>
    <p:sldId id="274" r:id="rId8"/>
    <p:sldId id="262" r:id="rId9"/>
    <p:sldId id="266" r:id="rId10"/>
    <p:sldId id="263" r:id="rId11"/>
    <p:sldId id="269" r:id="rId12"/>
    <p:sldId id="265" r:id="rId13"/>
    <p:sldId id="270" r:id="rId14"/>
    <p:sldId id="272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mela Wey" initials="CW" lastIdx="1" clrIdx="0">
    <p:extLst>
      <p:ext uri="{19B8F6BF-5375-455C-9EA6-DF929625EA0E}">
        <p15:presenceInfo xmlns:p15="http://schemas.microsoft.com/office/powerpoint/2012/main" userId="39a054197b247ed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7AFC2E-9B2A-43D7-BD26-33AF03BF7FF1}" v="317" dt="2019-03-21T17:33:24.0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1" autoAdjust="0"/>
    <p:restoredTop sz="86926" autoAdjust="0"/>
  </p:normalViewPr>
  <p:slideViewPr>
    <p:cSldViewPr snapToGrid="0">
      <p:cViewPr varScale="1">
        <p:scale>
          <a:sx n="95" d="100"/>
          <a:sy n="95" d="100"/>
        </p:scale>
        <p:origin x="118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mela Wey" userId="39a054197b247edb" providerId="LiveId" clId="{297AFC2E-9B2A-43D7-BD26-33AF03BF7FF1}"/>
    <pc:docChg chg="undo redo custSel mod addSld delSld modSld">
      <pc:chgData name="Carmela Wey" userId="39a054197b247edb" providerId="LiveId" clId="{297AFC2E-9B2A-43D7-BD26-33AF03BF7FF1}" dt="2019-03-21T17:34:04.984" v="2586" actId="1038"/>
      <pc:docMkLst>
        <pc:docMk/>
      </pc:docMkLst>
      <pc:sldChg chg="addSp delSp modSp mod setBg">
        <pc:chgData name="Carmela Wey" userId="39a054197b247edb" providerId="LiveId" clId="{297AFC2E-9B2A-43D7-BD26-33AF03BF7FF1}" dt="2019-03-21T17:11:49.025" v="1971" actId="20577"/>
        <pc:sldMkLst>
          <pc:docMk/>
          <pc:sldMk cId="1977051672" sldId="256"/>
        </pc:sldMkLst>
        <pc:spChg chg="mod">
          <ac:chgData name="Carmela Wey" userId="39a054197b247edb" providerId="LiveId" clId="{297AFC2E-9B2A-43D7-BD26-33AF03BF7FF1}" dt="2019-03-21T17:11:49.025" v="1971" actId="20577"/>
          <ac:spMkLst>
            <pc:docMk/>
            <pc:sldMk cId="1977051672" sldId="256"/>
            <ac:spMk id="2" creationId="{F211B90E-68D1-4B2D-8720-43D8A45B2D36}"/>
          </ac:spMkLst>
        </pc:spChg>
        <pc:spChg chg="mod">
          <ac:chgData name="Carmela Wey" userId="39a054197b247edb" providerId="LiveId" clId="{297AFC2E-9B2A-43D7-BD26-33AF03BF7FF1}" dt="2019-03-21T16:58:53.069" v="1649" actId="26606"/>
          <ac:spMkLst>
            <pc:docMk/>
            <pc:sldMk cId="1977051672" sldId="256"/>
            <ac:spMk id="3" creationId="{1A5E7AB3-4E42-4B5E-A4FA-C114CB29E64A}"/>
          </ac:spMkLst>
        </pc:spChg>
        <pc:spChg chg="mod ord">
          <ac:chgData name="Carmela Wey" userId="39a054197b247edb" providerId="LiveId" clId="{297AFC2E-9B2A-43D7-BD26-33AF03BF7FF1}" dt="2019-03-21T16:58:53.069" v="1649" actId="26606"/>
          <ac:spMkLst>
            <pc:docMk/>
            <pc:sldMk cId="1977051672" sldId="256"/>
            <ac:spMk id="4" creationId="{99F2D2D6-624A-4DA3-A06D-C3789619CE2E}"/>
          </ac:spMkLst>
        </pc:spChg>
        <pc:spChg chg="mod">
          <ac:chgData name="Carmela Wey" userId="39a054197b247edb" providerId="LiveId" clId="{297AFC2E-9B2A-43D7-BD26-33AF03BF7FF1}" dt="2019-03-21T17:05:31.287" v="1834" actId="20577"/>
          <ac:spMkLst>
            <pc:docMk/>
            <pc:sldMk cId="1977051672" sldId="256"/>
            <ac:spMk id="5" creationId="{7DF6540D-96C2-4AAC-8E01-7D6F6A4B3B04}"/>
          </ac:spMkLst>
        </pc:spChg>
        <pc:spChg chg="add del">
          <ac:chgData name="Carmela Wey" userId="39a054197b247edb" providerId="LiveId" clId="{297AFC2E-9B2A-43D7-BD26-33AF03BF7FF1}" dt="2019-03-21T16:58:50.131" v="1646" actId="26606"/>
          <ac:spMkLst>
            <pc:docMk/>
            <pc:sldMk cId="1977051672" sldId="256"/>
            <ac:spMk id="10" creationId="{23962611-DFD5-4092-AAFD-559E3DFCE2C9}"/>
          </ac:spMkLst>
        </pc:spChg>
        <pc:spChg chg="add del">
          <ac:chgData name="Carmela Wey" userId="39a054197b247edb" providerId="LiveId" clId="{297AFC2E-9B2A-43D7-BD26-33AF03BF7FF1}" dt="2019-03-21T16:58:53.048" v="1648" actId="26606"/>
          <ac:spMkLst>
            <pc:docMk/>
            <pc:sldMk cId="1977051672" sldId="256"/>
            <ac:spMk id="32" creationId="{6BDBA639-2A71-4A60-A71A-FF1836F546CE}"/>
          </ac:spMkLst>
        </pc:spChg>
        <pc:spChg chg="add del">
          <ac:chgData name="Carmela Wey" userId="39a054197b247edb" providerId="LiveId" clId="{297AFC2E-9B2A-43D7-BD26-33AF03BF7FF1}" dt="2019-03-21T16:58:53.048" v="1648" actId="26606"/>
          <ac:spMkLst>
            <pc:docMk/>
            <pc:sldMk cId="1977051672" sldId="256"/>
            <ac:spMk id="33" creationId="{D9C506D7-84CB-4057-A44A-465313E78538}"/>
          </ac:spMkLst>
        </pc:spChg>
        <pc:spChg chg="add del">
          <ac:chgData name="Carmela Wey" userId="39a054197b247edb" providerId="LiveId" clId="{297AFC2E-9B2A-43D7-BD26-33AF03BF7FF1}" dt="2019-03-21T16:58:53.048" v="1648" actId="26606"/>
          <ac:spMkLst>
            <pc:docMk/>
            <pc:sldMk cId="1977051672" sldId="256"/>
            <ac:spMk id="35" creationId="{7842FC68-61FD-4700-8A22-BB8B071884DB}"/>
          </ac:spMkLst>
        </pc:spChg>
        <pc:spChg chg="add">
          <ac:chgData name="Carmela Wey" userId="39a054197b247edb" providerId="LiveId" clId="{297AFC2E-9B2A-43D7-BD26-33AF03BF7FF1}" dt="2019-03-21T16:58:53.069" v="1649" actId="26606"/>
          <ac:spMkLst>
            <pc:docMk/>
            <pc:sldMk cId="1977051672" sldId="256"/>
            <ac:spMk id="37" creationId="{86197D16-FE75-4A0E-A0C9-28C0F04A43DF}"/>
          </ac:spMkLst>
        </pc:spChg>
        <pc:grpChg chg="add del">
          <ac:chgData name="Carmela Wey" userId="39a054197b247edb" providerId="LiveId" clId="{297AFC2E-9B2A-43D7-BD26-33AF03BF7FF1}" dt="2019-03-21T16:58:53.048" v="1648" actId="26606"/>
          <ac:grpSpMkLst>
            <pc:docMk/>
            <pc:sldMk cId="1977051672" sldId="256"/>
            <ac:grpSpMk id="34" creationId="{5E208A8B-5EBD-4532-BE72-26414FA7CFF6}"/>
          </ac:grpSpMkLst>
        </pc:grpChg>
        <pc:picChg chg="add del">
          <ac:chgData name="Carmela Wey" userId="39a054197b247edb" providerId="LiveId" clId="{297AFC2E-9B2A-43D7-BD26-33AF03BF7FF1}" dt="2019-03-21T16:58:50.131" v="1646" actId="26606"/>
          <ac:picMkLst>
            <pc:docMk/>
            <pc:sldMk cId="1977051672" sldId="256"/>
            <ac:picMk id="12" creationId="{2270F1FA-0425-408F-9861-80BF5AFB276D}"/>
          </ac:picMkLst>
        </pc:picChg>
        <pc:picChg chg="add">
          <ac:chgData name="Carmela Wey" userId="39a054197b247edb" providerId="LiveId" clId="{297AFC2E-9B2A-43D7-BD26-33AF03BF7FF1}" dt="2019-03-21T16:58:53.069" v="1649" actId="26606"/>
          <ac:picMkLst>
            <pc:docMk/>
            <pc:sldMk cId="1977051672" sldId="256"/>
            <ac:picMk id="38" creationId="{FA8FCEC6-4B30-4FF2-8B32-504BEAEA3A16}"/>
          </ac:picMkLst>
        </pc:picChg>
      </pc:sldChg>
      <pc:sldChg chg="addSp delSp modSp mod setBg modAnim setClrOvrMap">
        <pc:chgData name="Carmela Wey" userId="39a054197b247edb" providerId="LiveId" clId="{297AFC2E-9B2A-43D7-BD26-33AF03BF7FF1}" dt="2019-03-21T17:09:18.039" v="1891"/>
        <pc:sldMkLst>
          <pc:docMk/>
          <pc:sldMk cId="647470376" sldId="257"/>
        </pc:sldMkLst>
        <pc:spChg chg="mod">
          <ac:chgData name="Carmela Wey" userId="39a054197b247edb" providerId="LiveId" clId="{297AFC2E-9B2A-43D7-BD26-33AF03BF7FF1}" dt="2019-03-21T17:02:03.903" v="1740" actId="20577"/>
          <ac:spMkLst>
            <pc:docMk/>
            <pc:sldMk cId="647470376" sldId="257"/>
            <ac:spMk id="2" creationId="{2AF00931-7774-4235-87A4-E7E6443B7313}"/>
          </ac:spMkLst>
        </pc:spChg>
        <pc:spChg chg="add del mod">
          <ac:chgData name="Carmela Wey" userId="39a054197b247edb" providerId="LiveId" clId="{297AFC2E-9B2A-43D7-BD26-33AF03BF7FF1}" dt="2019-03-21T17:01:40.853" v="1726" actId="26606"/>
          <ac:spMkLst>
            <pc:docMk/>
            <pc:sldMk cId="647470376" sldId="257"/>
            <ac:spMk id="3" creationId="{B3F39BF3-4DEA-45E2-9B6A-EC6DEC73A441}"/>
          </ac:spMkLst>
        </pc:spChg>
        <pc:spChg chg="mod ord">
          <ac:chgData name="Carmela Wey" userId="39a054197b247edb" providerId="LiveId" clId="{297AFC2E-9B2A-43D7-BD26-33AF03BF7FF1}" dt="2019-03-21T17:01:40.853" v="1726" actId="26606"/>
          <ac:spMkLst>
            <pc:docMk/>
            <pc:sldMk cId="647470376" sldId="257"/>
            <ac:spMk id="4" creationId="{501A9AC7-973C-41E2-A34F-3214FCFF86E0}"/>
          </ac:spMkLst>
        </pc:spChg>
        <pc:spChg chg="mod">
          <ac:chgData name="Carmela Wey" userId="39a054197b247edb" providerId="LiveId" clId="{297AFC2E-9B2A-43D7-BD26-33AF03BF7FF1}" dt="2019-03-21T17:08:10.105" v="1883" actId="1076"/>
          <ac:spMkLst>
            <pc:docMk/>
            <pc:sldMk cId="647470376" sldId="257"/>
            <ac:spMk id="5" creationId="{E42F9FF8-D33A-4C1F-B168-FD0B21960ECD}"/>
          </ac:spMkLst>
        </pc:spChg>
        <pc:spChg chg="add mod">
          <ac:chgData name="Carmela Wey" userId="39a054197b247edb" providerId="LiveId" clId="{297AFC2E-9B2A-43D7-BD26-33AF03BF7FF1}" dt="2019-03-21T17:04:17.361" v="1794" actId="1036"/>
          <ac:spMkLst>
            <pc:docMk/>
            <pc:sldMk cId="647470376" sldId="257"/>
            <ac:spMk id="6" creationId="{198E94E9-42A4-49A7-8A65-0BBBE70028E1}"/>
          </ac:spMkLst>
        </pc:spChg>
        <pc:spChg chg="add del">
          <ac:chgData name="Carmela Wey" userId="39a054197b247edb" providerId="LiveId" clId="{297AFC2E-9B2A-43D7-BD26-33AF03BF7FF1}" dt="2019-03-21T17:01:39.307" v="1723" actId="26606"/>
          <ac:spMkLst>
            <pc:docMk/>
            <pc:sldMk cId="647470376" sldId="257"/>
            <ac:spMk id="10" creationId="{D3FFFA32-D9F4-4AF9-A025-CD128AC85E32}"/>
          </ac:spMkLst>
        </pc:spChg>
        <pc:spChg chg="add del">
          <ac:chgData name="Carmela Wey" userId="39a054197b247edb" providerId="LiveId" clId="{297AFC2E-9B2A-43D7-BD26-33AF03BF7FF1}" dt="2019-03-21T17:01:28.901" v="1715" actId="26606"/>
          <ac:spMkLst>
            <pc:docMk/>
            <pc:sldMk cId="647470376" sldId="257"/>
            <ac:spMk id="12" creationId="{AFA67CD3-AB4E-4A7A-BEB8-53C445D8C44E}"/>
          </ac:spMkLst>
        </pc:spChg>
        <pc:spChg chg="add del">
          <ac:chgData name="Carmela Wey" userId="39a054197b247edb" providerId="LiveId" clId="{297AFC2E-9B2A-43D7-BD26-33AF03BF7FF1}" dt="2019-03-21T17:01:28.901" v="1715" actId="26606"/>
          <ac:spMkLst>
            <pc:docMk/>
            <pc:sldMk cId="647470376" sldId="257"/>
            <ac:spMk id="16" creationId="{339C8D78-A644-462F-B674-F440635E5353}"/>
          </ac:spMkLst>
        </pc:spChg>
        <pc:spChg chg="add del">
          <ac:chgData name="Carmela Wey" userId="39a054197b247edb" providerId="LiveId" clId="{297AFC2E-9B2A-43D7-BD26-33AF03BF7FF1}" dt="2019-03-21T17:01:30.331" v="1717" actId="26606"/>
          <ac:spMkLst>
            <pc:docMk/>
            <pc:sldMk cId="647470376" sldId="257"/>
            <ac:spMk id="18" creationId="{0499AD7B-99D4-4755-8966-F7BA0426904B}"/>
          </ac:spMkLst>
        </pc:spChg>
        <pc:spChg chg="add del">
          <ac:chgData name="Carmela Wey" userId="39a054197b247edb" providerId="LiveId" clId="{297AFC2E-9B2A-43D7-BD26-33AF03BF7FF1}" dt="2019-03-21T17:01:32.798" v="1719" actId="26606"/>
          <ac:spMkLst>
            <pc:docMk/>
            <pc:sldMk cId="647470376" sldId="257"/>
            <ac:spMk id="21" creationId="{0499AD7B-99D4-4755-8966-F7BA0426904B}"/>
          </ac:spMkLst>
        </pc:spChg>
        <pc:spChg chg="add del">
          <ac:chgData name="Carmela Wey" userId="39a054197b247edb" providerId="LiveId" clId="{297AFC2E-9B2A-43D7-BD26-33AF03BF7FF1}" dt="2019-03-21T17:01:34.162" v="1721" actId="26606"/>
          <ac:spMkLst>
            <pc:docMk/>
            <pc:sldMk cId="647470376" sldId="257"/>
            <ac:spMk id="25" creationId="{4351DFE5-F63D-4BE0-BDA9-E3EB88F01AA5}"/>
          </ac:spMkLst>
        </pc:spChg>
        <pc:spChg chg="add del">
          <ac:chgData name="Carmela Wey" userId="39a054197b247edb" providerId="LiveId" clId="{297AFC2E-9B2A-43D7-BD26-33AF03BF7FF1}" dt="2019-03-21T17:01:39.307" v="1723" actId="26606"/>
          <ac:spMkLst>
            <pc:docMk/>
            <pc:sldMk cId="647470376" sldId="257"/>
            <ac:spMk id="31" creationId="{B3F39BF3-4DEA-45E2-9B6A-EC6DEC73A441}"/>
          </ac:spMkLst>
        </pc:spChg>
        <pc:spChg chg="add mod">
          <ac:chgData name="Carmela Wey" userId="39a054197b247edb" providerId="LiveId" clId="{297AFC2E-9B2A-43D7-BD26-33AF03BF7FF1}" dt="2019-03-21T17:06:47.861" v="1842" actId="20577"/>
          <ac:spMkLst>
            <pc:docMk/>
            <pc:sldMk cId="647470376" sldId="257"/>
            <ac:spMk id="32" creationId="{BAFFDA23-6D83-45F5-88D7-671D214E58BF}"/>
          </ac:spMkLst>
        </pc:spChg>
        <pc:spChg chg="add del">
          <ac:chgData name="Carmela Wey" userId="39a054197b247edb" providerId="LiveId" clId="{297AFC2E-9B2A-43D7-BD26-33AF03BF7FF1}" dt="2019-03-21T17:01:40.828" v="1725" actId="26606"/>
          <ac:spMkLst>
            <pc:docMk/>
            <pc:sldMk cId="647470376" sldId="257"/>
            <ac:spMk id="33" creationId="{8D70B121-56F4-4848-B38B-182089D909FA}"/>
          </ac:spMkLst>
        </pc:spChg>
        <pc:spChg chg="add del">
          <ac:chgData name="Carmela Wey" userId="39a054197b247edb" providerId="LiveId" clId="{297AFC2E-9B2A-43D7-BD26-33AF03BF7FF1}" dt="2019-03-21T17:01:40.828" v="1725" actId="26606"/>
          <ac:spMkLst>
            <pc:docMk/>
            <pc:sldMk cId="647470376" sldId="257"/>
            <ac:spMk id="35" creationId="{B3F39BF3-4DEA-45E2-9B6A-EC6DEC73A441}"/>
          </ac:spMkLst>
        </pc:spChg>
        <pc:spChg chg="add mod">
          <ac:chgData name="Carmela Wey" userId="39a054197b247edb" providerId="LiveId" clId="{297AFC2E-9B2A-43D7-BD26-33AF03BF7FF1}" dt="2019-03-21T17:06:59.301" v="1844" actId="20577"/>
          <ac:spMkLst>
            <pc:docMk/>
            <pc:sldMk cId="647470376" sldId="257"/>
            <ac:spMk id="36" creationId="{68E0C787-6399-4411-AA25-560556F1AAC9}"/>
          </ac:spMkLst>
        </pc:spChg>
        <pc:spChg chg="add">
          <ac:chgData name="Carmela Wey" userId="39a054197b247edb" providerId="LiveId" clId="{297AFC2E-9B2A-43D7-BD26-33AF03BF7FF1}" dt="2019-03-21T17:01:40.853" v="1726" actId="26606"/>
          <ac:spMkLst>
            <pc:docMk/>
            <pc:sldMk cId="647470376" sldId="257"/>
            <ac:spMk id="37" creationId="{3B854194-185D-494D-905C-7C7CB2E30F6E}"/>
          </ac:spMkLst>
        </pc:spChg>
        <pc:spChg chg="add">
          <ac:chgData name="Carmela Wey" userId="39a054197b247edb" providerId="LiveId" clId="{297AFC2E-9B2A-43D7-BD26-33AF03BF7FF1}" dt="2019-03-21T17:01:40.853" v="1726" actId="26606"/>
          <ac:spMkLst>
            <pc:docMk/>
            <pc:sldMk cId="647470376" sldId="257"/>
            <ac:spMk id="38" creationId="{B4F5FA0D-0104-4987-8241-EFF7C85B88DE}"/>
          </ac:spMkLst>
        </pc:spChg>
        <pc:spChg chg="add">
          <ac:chgData name="Carmela Wey" userId="39a054197b247edb" providerId="LiveId" clId="{297AFC2E-9B2A-43D7-BD26-33AF03BF7FF1}" dt="2019-03-21T17:01:40.853" v="1726" actId="26606"/>
          <ac:spMkLst>
            <pc:docMk/>
            <pc:sldMk cId="647470376" sldId="257"/>
            <ac:spMk id="40" creationId="{B3F39BF3-4DEA-45E2-9B6A-EC6DEC73A441}"/>
          </ac:spMkLst>
        </pc:spChg>
        <pc:spChg chg="add mod">
          <ac:chgData name="Carmela Wey" userId="39a054197b247edb" providerId="LiveId" clId="{297AFC2E-9B2A-43D7-BD26-33AF03BF7FF1}" dt="2019-03-21T17:07:22.444" v="1849" actId="1076"/>
          <ac:spMkLst>
            <pc:docMk/>
            <pc:sldMk cId="647470376" sldId="257"/>
            <ac:spMk id="41" creationId="{A80CDA39-6618-40A5-916D-A48D6B66B3D2}"/>
          </ac:spMkLst>
        </pc:spChg>
        <pc:spChg chg="add mod">
          <ac:chgData name="Carmela Wey" userId="39a054197b247edb" providerId="LiveId" clId="{297AFC2E-9B2A-43D7-BD26-33AF03BF7FF1}" dt="2019-03-21T17:07:32.742" v="1853" actId="20577"/>
          <ac:spMkLst>
            <pc:docMk/>
            <pc:sldMk cId="647470376" sldId="257"/>
            <ac:spMk id="42" creationId="{DA4D5E93-E892-43EC-98FC-393E63E79672}"/>
          </ac:spMkLst>
        </pc:spChg>
        <pc:spChg chg="add mod">
          <ac:chgData name="Carmela Wey" userId="39a054197b247edb" providerId="LiveId" clId="{297AFC2E-9B2A-43D7-BD26-33AF03BF7FF1}" dt="2019-03-21T17:07:55.801" v="1860" actId="1076"/>
          <ac:spMkLst>
            <pc:docMk/>
            <pc:sldMk cId="647470376" sldId="257"/>
            <ac:spMk id="43" creationId="{19A2D496-6056-47C5-8477-C3DF623D2AD8}"/>
          </ac:spMkLst>
        </pc:spChg>
        <pc:spChg chg="add mod">
          <ac:chgData name="Carmela Wey" userId="39a054197b247edb" providerId="LiveId" clId="{297AFC2E-9B2A-43D7-BD26-33AF03BF7FF1}" dt="2019-03-21T17:08:07.482" v="1882" actId="1038"/>
          <ac:spMkLst>
            <pc:docMk/>
            <pc:sldMk cId="647470376" sldId="257"/>
            <ac:spMk id="44" creationId="{CA41B1AA-1A98-494B-B85D-6D643024577F}"/>
          </ac:spMkLst>
        </pc:spChg>
        <pc:grpChg chg="add del">
          <ac:chgData name="Carmela Wey" userId="39a054197b247edb" providerId="LiveId" clId="{297AFC2E-9B2A-43D7-BD26-33AF03BF7FF1}" dt="2019-03-21T17:01:39.307" v="1723" actId="26606"/>
          <ac:grpSpMkLst>
            <pc:docMk/>
            <pc:sldMk cId="647470376" sldId="257"/>
            <ac:grpSpMk id="29" creationId="{2823A416-999C-4FA3-A853-0AE48404B5D7}"/>
          </ac:grpSpMkLst>
        </pc:grpChg>
        <pc:graphicFrameChg chg="add del">
          <ac:chgData name="Carmela Wey" userId="39a054197b247edb" providerId="LiveId" clId="{297AFC2E-9B2A-43D7-BD26-33AF03BF7FF1}" dt="2019-03-21T17:01:30.331" v="1717" actId="26606"/>
          <ac:graphicFrameMkLst>
            <pc:docMk/>
            <pc:sldMk cId="647470376" sldId="257"/>
            <ac:graphicFrameMk id="7" creationId="{7DFC260A-5430-4875-9A9C-1A187772A3C2}"/>
          </ac:graphicFrameMkLst>
        </pc:graphicFrameChg>
        <pc:graphicFrameChg chg="add del">
          <ac:chgData name="Carmela Wey" userId="39a054197b247edb" providerId="LiveId" clId="{297AFC2E-9B2A-43D7-BD26-33AF03BF7FF1}" dt="2019-03-21T17:01:32.798" v="1719" actId="26606"/>
          <ac:graphicFrameMkLst>
            <pc:docMk/>
            <pc:sldMk cId="647470376" sldId="257"/>
            <ac:graphicFrameMk id="23" creationId="{11755F4B-BE44-486A-B38A-663EF37AD9F6}"/>
          </ac:graphicFrameMkLst>
        </pc:graphicFrameChg>
        <pc:graphicFrameChg chg="add del">
          <ac:chgData name="Carmela Wey" userId="39a054197b247edb" providerId="LiveId" clId="{297AFC2E-9B2A-43D7-BD26-33AF03BF7FF1}" dt="2019-03-21T17:01:34.162" v="1721" actId="26606"/>
          <ac:graphicFrameMkLst>
            <pc:docMk/>
            <pc:sldMk cId="647470376" sldId="257"/>
            <ac:graphicFrameMk id="27" creationId="{4B49D64D-520C-4EC0-9631-F3DD1ADE0DEE}"/>
          </ac:graphicFrameMkLst>
        </pc:graphicFrameChg>
        <pc:picChg chg="add del">
          <ac:chgData name="Carmela Wey" userId="39a054197b247edb" providerId="LiveId" clId="{297AFC2E-9B2A-43D7-BD26-33AF03BF7FF1}" dt="2019-03-21T17:01:28.901" v="1715" actId="26606"/>
          <ac:picMkLst>
            <pc:docMk/>
            <pc:sldMk cId="647470376" sldId="257"/>
            <ac:picMk id="9" creationId="{0F8AC81B-A460-4932-9CF4-298EA612D807}"/>
          </ac:picMkLst>
        </pc:picChg>
        <pc:picChg chg="add del">
          <ac:chgData name="Carmela Wey" userId="39a054197b247edb" providerId="LiveId" clId="{297AFC2E-9B2A-43D7-BD26-33AF03BF7FF1}" dt="2019-03-21T17:01:28.901" v="1715" actId="26606"/>
          <ac:picMkLst>
            <pc:docMk/>
            <pc:sldMk cId="647470376" sldId="257"/>
            <ac:picMk id="14" creationId="{07CF545F-9C2E-4446-97CD-AD92990C2B68}"/>
          </ac:picMkLst>
        </pc:picChg>
        <pc:picChg chg="add del">
          <ac:chgData name="Carmela Wey" userId="39a054197b247edb" providerId="LiveId" clId="{297AFC2E-9B2A-43D7-BD26-33AF03BF7FF1}" dt="2019-03-21T17:01:30.331" v="1717" actId="26606"/>
          <ac:picMkLst>
            <pc:docMk/>
            <pc:sldMk cId="647470376" sldId="257"/>
            <ac:picMk id="19" creationId="{1A06F89A-489D-4383-94C5-42F7FF2E9A63}"/>
          </ac:picMkLst>
        </pc:picChg>
        <pc:picChg chg="add del">
          <ac:chgData name="Carmela Wey" userId="39a054197b247edb" providerId="LiveId" clId="{297AFC2E-9B2A-43D7-BD26-33AF03BF7FF1}" dt="2019-03-21T17:01:32.798" v="1719" actId="26606"/>
          <ac:picMkLst>
            <pc:docMk/>
            <pc:sldMk cId="647470376" sldId="257"/>
            <ac:picMk id="22" creationId="{1A06F89A-489D-4383-94C5-42F7FF2E9A63}"/>
          </ac:picMkLst>
        </pc:picChg>
        <pc:picChg chg="add del">
          <ac:chgData name="Carmela Wey" userId="39a054197b247edb" providerId="LiveId" clId="{297AFC2E-9B2A-43D7-BD26-33AF03BF7FF1}" dt="2019-03-21T17:01:34.162" v="1721" actId="26606"/>
          <ac:picMkLst>
            <pc:docMk/>
            <pc:sldMk cId="647470376" sldId="257"/>
            <ac:picMk id="26" creationId="{02DD2BC0-6F29-4B4F-8D61-2DCF6D2E8E73}"/>
          </ac:picMkLst>
        </pc:picChg>
        <pc:picChg chg="add">
          <ac:chgData name="Carmela Wey" userId="39a054197b247edb" providerId="LiveId" clId="{297AFC2E-9B2A-43D7-BD26-33AF03BF7FF1}" dt="2019-03-21T17:01:40.853" v="1726" actId="26606"/>
          <ac:picMkLst>
            <pc:docMk/>
            <pc:sldMk cId="647470376" sldId="257"/>
            <ac:picMk id="39" creationId="{2897127E-6CEF-446C-BE87-93B7C46E49D1}"/>
          </ac:picMkLst>
        </pc:picChg>
        <pc:cxnChg chg="add del">
          <ac:chgData name="Carmela Wey" userId="39a054197b247edb" providerId="LiveId" clId="{297AFC2E-9B2A-43D7-BD26-33AF03BF7FF1}" dt="2019-03-21T17:01:40.828" v="1725" actId="26606"/>
          <ac:cxnSpMkLst>
            <pc:docMk/>
            <pc:sldMk cId="647470376" sldId="257"/>
            <ac:cxnSpMk id="34" creationId="{2D72A2C9-F3CA-4216-8BAD-FA4C970C3C4E}"/>
          </ac:cxnSpMkLst>
        </pc:cxnChg>
      </pc:sldChg>
      <pc:sldChg chg="addSp delSp modSp add mod setBg delAnim modAnim">
        <pc:chgData name="Carmela Wey" userId="39a054197b247edb" providerId="LiveId" clId="{297AFC2E-9B2A-43D7-BD26-33AF03BF7FF1}" dt="2019-03-21T17:09:39.348" v="1893" actId="26606"/>
        <pc:sldMkLst>
          <pc:docMk/>
          <pc:sldMk cId="1783926343" sldId="258"/>
        </pc:sldMkLst>
        <pc:spChg chg="del mod">
          <ac:chgData name="Carmela Wey" userId="39a054197b247edb" providerId="LiveId" clId="{297AFC2E-9B2A-43D7-BD26-33AF03BF7FF1}" dt="2019-03-21T17:02:22.071" v="1755" actId="478"/>
          <ac:spMkLst>
            <pc:docMk/>
            <pc:sldMk cId="1783926343" sldId="258"/>
            <ac:spMk id="2" creationId="{60C66799-65DF-4574-9A06-4CB427A054EB}"/>
          </ac:spMkLst>
        </pc:spChg>
        <pc:spChg chg="mod">
          <ac:chgData name="Carmela Wey" userId="39a054197b247edb" providerId="LiveId" clId="{297AFC2E-9B2A-43D7-BD26-33AF03BF7FF1}" dt="2019-03-21T17:09:39.348" v="1893" actId="26606"/>
          <ac:spMkLst>
            <pc:docMk/>
            <pc:sldMk cId="1783926343" sldId="258"/>
            <ac:spMk id="3" creationId="{DD2A7A5B-6A4D-42DF-9DF3-034DF2FD7E86}"/>
          </ac:spMkLst>
        </pc:spChg>
        <pc:spChg chg="add del mod">
          <ac:chgData name="Carmela Wey" userId="39a054197b247edb" providerId="LiveId" clId="{297AFC2E-9B2A-43D7-BD26-33AF03BF7FF1}" dt="2019-03-21T15:49:03.407" v="131" actId="478"/>
          <ac:spMkLst>
            <pc:docMk/>
            <pc:sldMk cId="1783926343" sldId="258"/>
            <ac:spMk id="4" creationId="{36C433BC-58FE-4785-89D9-C858D592FA6B}"/>
          </ac:spMkLst>
        </pc:spChg>
        <pc:spChg chg="add del">
          <ac:chgData name="Carmela Wey" userId="39a054197b247edb" providerId="LiveId" clId="{297AFC2E-9B2A-43D7-BD26-33AF03BF7FF1}" dt="2019-03-21T15:49:15.533" v="133"/>
          <ac:spMkLst>
            <pc:docMk/>
            <pc:sldMk cId="1783926343" sldId="258"/>
            <ac:spMk id="5" creationId="{06F3E65E-D81B-4C80-9D10-E18989B26414}"/>
          </ac:spMkLst>
        </pc:spChg>
        <pc:spChg chg="mod">
          <ac:chgData name="Carmela Wey" userId="39a054197b247edb" providerId="LiveId" clId="{297AFC2E-9B2A-43D7-BD26-33AF03BF7FF1}" dt="2019-03-21T17:09:39.348" v="1893" actId="26606"/>
          <ac:spMkLst>
            <pc:docMk/>
            <pc:sldMk cId="1783926343" sldId="258"/>
            <ac:spMk id="6" creationId="{18EFF166-4CBF-438D-AC1B-1D668830E77A}"/>
          </ac:spMkLst>
        </pc:spChg>
        <pc:spChg chg="mod">
          <ac:chgData name="Carmela Wey" userId="39a054197b247edb" providerId="LiveId" clId="{297AFC2E-9B2A-43D7-BD26-33AF03BF7FF1}" dt="2019-03-21T17:09:39.348" v="1893" actId="26606"/>
          <ac:spMkLst>
            <pc:docMk/>
            <pc:sldMk cId="1783926343" sldId="258"/>
            <ac:spMk id="7" creationId="{07824CC0-33F2-4356-B1A8-E2BE71B484FA}"/>
          </ac:spMkLst>
        </pc:spChg>
        <pc:spChg chg="add del mod">
          <ac:chgData name="Carmela Wey" userId="39a054197b247edb" providerId="LiveId" clId="{297AFC2E-9B2A-43D7-BD26-33AF03BF7FF1}" dt="2019-03-21T17:02:30.786" v="1769" actId="478"/>
          <ac:spMkLst>
            <pc:docMk/>
            <pc:sldMk cId="1783926343" sldId="258"/>
            <ac:spMk id="15" creationId="{8AD4608F-8C00-4A2A-A37C-BAD72B0ED09A}"/>
          </ac:spMkLst>
        </pc:spChg>
        <pc:spChg chg="add mod ord">
          <ac:chgData name="Carmela Wey" userId="39a054197b247edb" providerId="LiveId" clId="{297AFC2E-9B2A-43D7-BD26-33AF03BF7FF1}" dt="2019-03-21T17:09:39.348" v="1893" actId="26606"/>
          <ac:spMkLst>
            <pc:docMk/>
            <pc:sldMk cId="1783926343" sldId="258"/>
            <ac:spMk id="17" creationId="{64C51171-B7B6-4561-BA66-47867255905C}"/>
          </ac:spMkLst>
        </pc:spChg>
        <pc:spChg chg="add del mod">
          <ac:chgData name="Carmela Wey" userId="39a054197b247edb" providerId="LiveId" clId="{297AFC2E-9B2A-43D7-BD26-33AF03BF7FF1}" dt="2019-03-21T17:02:32.732" v="1770" actId="478"/>
          <ac:spMkLst>
            <pc:docMk/>
            <pc:sldMk cId="1783926343" sldId="258"/>
            <ac:spMk id="19" creationId="{7ED0C209-2BD8-4291-9F8B-FF0D0B45E7DD}"/>
          </ac:spMkLst>
        </pc:spChg>
        <pc:spChg chg="add del">
          <ac:chgData name="Carmela Wey" userId="39a054197b247edb" providerId="LiveId" clId="{297AFC2E-9B2A-43D7-BD26-33AF03BF7FF1}" dt="2019-03-21T17:09:39.348" v="1893" actId="26606"/>
          <ac:spMkLst>
            <pc:docMk/>
            <pc:sldMk cId="1783926343" sldId="258"/>
            <ac:spMk id="22" creationId="{99899462-FC16-43B0-966B-FCA263450716}"/>
          </ac:spMkLst>
        </pc:spChg>
        <pc:picChg chg="add mod ord">
          <ac:chgData name="Carmela Wey" userId="39a054197b247edb" providerId="LiveId" clId="{297AFC2E-9B2A-43D7-BD26-33AF03BF7FF1}" dt="2019-03-21T17:09:39.348" v="1893" actId="26606"/>
          <ac:picMkLst>
            <pc:docMk/>
            <pc:sldMk cId="1783926343" sldId="258"/>
            <ac:picMk id="8" creationId="{2F56C697-27E7-49B5-9F14-C3EDAD126383}"/>
          </ac:picMkLst>
        </pc:picChg>
        <pc:picChg chg="add del mod">
          <ac:chgData name="Carmela Wey" userId="39a054197b247edb" providerId="LiveId" clId="{297AFC2E-9B2A-43D7-BD26-33AF03BF7FF1}" dt="2019-03-21T16:55:44.653" v="1607" actId="478"/>
          <ac:picMkLst>
            <pc:docMk/>
            <pc:sldMk cId="1783926343" sldId="258"/>
            <ac:picMk id="9" creationId="{8B34A136-D995-4EEF-9271-F3870E02B030}"/>
          </ac:picMkLst>
        </pc:picChg>
        <pc:picChg chg="add del mod">
          <ac:chgData name="Carmela Wey" userId="39a054197b247edb" providerId="LiveId" clId="{297AFC2E-9B2A-43D7-BD26-33AF03BF7FF1}" dt="2019-03-21T16:59:54.805" v="1656" actId="478"/>
          <ac:picMkLst>
            <pc:docMk/>
            <pc:sldMk cId="1783926343" sldId="258"/>
            <ac:picMk id="10" creationId="{851520A2-F3F4-4197-B4EB-09B6E6AF8A04}"/>
          </ac:picMkLst>
        </pc:picChg>
        <pc:picChg chg="add del mod">
          <ac:chgData name="Carmela Wey" userId="39a054197b247edb" providerId="LiveId" clId="{297AFC2E-9B2A-43D7-BD26-33AF03BF7FF1}" dt="2019-03-21T16:55:58.193" v="1613" actId="478"/>
          <ac:picMkLst>
            <pc:docMk/>
            <pc:sldMk cId="1783926343" sldId="258"/>
            <ac:picMk id="11" creationId="{ECD8F835-A805-43CC-864B-EC0E86D8B9B4}"/>
          </ac:picMkLst>
        </pc:picChg>
        <pc:picChg chg="add del mod">
          <ac:chgData name="Carmela Wey" userId="39a054197b247edb" providerId="LiveId" clId="{297AFC2E-9B2A-43D7-BD26-33AF03BF7FF1}" dt="2019-03-21T16:57:53.051" v="1640" actId="478"/>
          <ac:picMkLst>
            <pc:docMk/>
            <pc:sldMk cId="1783926343" sldId="258"/>
            <ac:picMk id="12" creationId="{43EEF483-A72A-4605-97BF-74296A9E92EB}"/>
          </ac:picMkLst>
        </pc:picChg>
        <pc:picChg chg="add mod ord">
          <ac:chgData name="Carmela Wey" userId="39a054197b247edb" providerId="LiveId" clId="{297AFC2E-9B2A-43D7-BD26-33AF03BF7FF1}" dt="2019-03-21T17:09:39.348" v="1893" actId="26606"/>
          <ac:picMkLst>
            <pc:docMk/>
            <pc:sldMk cId="1783926343" sldId="258"/>
            <ac:picMk id="13" creationId="{05264D46-5448-4BA4-A857-D15D23DA38CC}"/>
          </ac:picMkLst>
        </pc:picChg>
        <pc:picChg chg="add del mod">
          <ac:chgData name="Carmela Wey" userId="39a054197b247edb" providerId="LiveId" clId="{297AFC2E-9B2A-43D7-BD26-33AF03BF7FF1}" dt="2019-03-21T16:59:52.867" v="1655" actId="478"/>
          <ac:picMkLst>
            <pc:docMk/>
            <pc:sldMk cId="1783926343" sldId="258"/>
            <ac:picMk id="16" creationId="{38B56069-C5F7-4633-9186-3806BFC76D13}"/>
          </ac:picMkLst>
        </pc:picChg>
        <pc:picChg chg="add del mod">
          <ac:chgData name="Carmela Wey" userId="39a054197b247edb" providerId="LiveId" clId="{297AFC2E-9B2A-43D7-BD26-33AF03BF7FF1}" dt="2019-03-21T16:55:36.797" v="1602" actId="478"/>
          <ac:picMkLst>
            <pc:docMk/>
            <pc:sldMk cId="1783926343" sldId="258"/>
            <ac:picMk id="3074" creationId="{EF41F1CF-60F0-4F80-8763-95154E5D8D4C}"/>
          </ac:picMkLst>
        </pc:picChg>
        <pc:picChg chg="add del mod">
          <ac:chgData name="Carmela Wey" userId="39a054197b247edb" providerId="LiveId" clId="{297AFC2E-9B2A-43D7-BD26-33AF03BF7FF1}" dt="2019-03-21T16:54:38.637" v="1597" actId="478"/>
          <ac:picMkLst>
            <pc:docMk/>
            <pc:sldMk cId="1783926343" sldId="258"/>
            <ac:picMk id="3076" creationId="{CCDF4BE0-23D0-40BA-8693-A3AFA1B3F5AC}"/>
          </ac:picMkLst>
        </pc:picChg>
        <pc:cxnChg chg="add del">
          <ac:chgData name="Carmela Wey" userId="39a054197b247edb" providerId="LiveId" clId="{297AFC2E-9B2A-43D7-BD26-33AF03BF7FF1}" dt="2019-03-21T17:09:39.348" v="1893" actId="26606"/>
          <ac:cxnSpMkLst>
            <pc:docMk/>
            <pc:sldMk cId="1783926343" sldId="258"/>
            <ac:cxnSpMk id="24" creationId="{AAFEA932-2DF1-410C-A00A-7A1E7DBF7511}"/>
          </ac:cxnSpMkLst>
        </pc:cxnChg>
      </pc:sldChg>
      <pc:sldChg chg="modSp add del">
        <pc:chgData name="Carmela Wey" userId="39a054197b247edb" providerId="LiveId" clId="{297AFC2E-9B2A-43D7-BD26-33AF03BF7FF1}" dt="2019-03-21T16:59:12.590" v="1650" actId="2696"/>
        <pc:sldMkLst>
          <pc:docMk/>
          <pc:sldMk cId="838879377" sldId="259"/>
        </pc:sldMkLst>
        <pc:spChg chg="mod">
          <ac:chgData name="Carmela Wey" userId="39a054197b247edb" providerId="LiveId" clId="{297AFC2E-9B2A-43D7-BD26-33AF03BF7FF1}" dt="2019-03-21T15:49:26.349" v="135" actId="400"/>
          <ac:spMkLst>
            <pc:docMk/>
            <pc:sldMk cId="838879377" sldId="259"/>
            <ac:spMk id="3" creationId="{DD2A7A5B-6A4D-42DF-9DF3-034DF2FD7E86}"/>
          </ac:spMkLst>
        </pc:spChg>
      </pc:sldChg>
      <pc:sldChg chg="addSp delSp modSp add modAnim addCm delCm">
        <pc:chgData name="Carmela Wey" userId="39a054197b247edb" providerId="LiveId" clId="{297AFC2E-9B2A-43D7-BD26-33AF03BF7FF1}" dt="2019-03-21T17:23:58.064" v="2352" actId="1076"/>
        <pc:sldMkLst>
          <pc:docMk/>
          <pc:sldMk cId="1250891858" sldId="260"/>
        </pc:sldMkLst>
        <pc:spChg chg="mod">
          <ac:chgData name="Carmela Wey" userId="39a054197b247edb" providerId="LiveId" clId="{297AFC2E-9B2A-43D7-BD26-33AF03BF7FF1}" dt="2019-03-21T16:05:24.934" v="597" actId="20577"/>
          <ac:spMkLst>
            <pc:docMk/>
            <pc:sldMk cId="1250891858" sldId="260"/>
            <ac:spMk id="2" creationId="{4D2DBF41-29E5-4E24-A034-466E8A13E1B8}"/>
          </ac:spMkLst>
        </pc:spChg>
        <pc:spChg chg="del">
          <ac:chgData name="Carmela Wey" userId="39a054197b247edb" providerId="LiveId" clId="{297AFC2E-9B2A-43D7-BD26-33AF03BF7FF1}" dt="2019-03-21T15:50:27.650" v="183" actId="478"/>
          <ac:spMkLst>
            <pc:docMk/>
            <pc:sldMk cId="1250891858" sldId="260"/>
            <ac:spMk id="3" creationId="{83C6AFB1-E68A-4645-8CB9-4C032AA883C9}"/>
          </ac:spMkLst>
        </pc:spChg>
        <pc:spChg chg="add mod">
          <ac:chgData name="Carmela Wey" userId="39a054197b247edb" providerId="LiveId" clId="{297AFC2E-9B2A-43D7-BD26-33AF03BF7FF1}" dt="2019-03-21T17:12:28.726" v="1972" actId="13822"/>
          <ac:spMkLst>
            <pc:docMk/>
            <pc:sldMk cId="1250891858" sldId="260"/>
            <ac:spMk id="6" creationId="{15B89FBD-8F33-4053-9E41-7A99439B7106}"/>
          </ac:spMkLst>
        </pc:spChg>
        <pc:picChg chg="add mod">
          <ac:chgData name="Carmela Wey" userId="39a054197b247edb" providerId="LiveId" clId="{297AFC2E-9B2A-43D7-BD26-33AF03BF7FF1}" dt="2019-03-21T17:23:53.931" v="2351" actId="1076"/>
          <ac:picMkLst>
            <pc:docMk/>
            <pc:sldMk cId="1250891858" sldId="260"/>
            <ac:picMk id="1026" creationId="{46C42864-6F34-4D6F-9316-08D248C22C4C}"/>
          </ac:picMkLst>
        </pc:picChg>
        <pc:picChg chg="add mod">
          <ac:chgData name="Carmela Wey" userId="39a054197b247edb" providerId="LiveId" clId="{297AFC2E-9B2A-43D7-BD26-33AF03BF7FF1}" dt="2019-03-21T17:23:58.064" v="2352" actId="1076"/>
          <ac:picMkLst>
            <pc:docMk/>
            <pc:sldMk cId="1250891858" sldId="260"/>
            <ac:picMk id="1028" creationId="{FB97E4D3-9ECC-4441-A1F4-65930C8E1B2B}"/>
          </ac:picMkLst>
        </pc:picChg>
      </pc:sldChg>
      <pc:sldChg chg="addSp modSp add">
        <pc:chgData name="Carmela Wey" userId="39a054197b247edb" providerId="LiveId" clId="{297AFC2E-9B2A-43D7-BD26-33AF03BF7FF1}" dt="2019-03-21T17:25:44.941" v="2354" actId="1076"/>
        <pc:sldMkLst>
          <pc:docMk/>
          <pc:sldMk cId="3511168745" sldId="261"/>
        </pc:sldMkLst>
        <pc:spChg chg="mod">
          <ac:chgData name="Carmela Wey" userId="39a054197b247edb" providerId="LiveId" clId="{297AFC2E-9B2A-43D7-BD26-33AF03BF7FF1}" dt="2019-03-21T16:17:13.663" v="1066" actId="1035"/>
          <ac:spMkLst>
            <pc:docMk/>
            <pc:sldMk cId="3511168745" sldId="261"/>
            <ac:spMk id="2" creationId="{6D641DC8-8DF8-4C26-BC8B-76346207D2EA}"/>
          </ac:spMkLst>
        </pc:spChg>
        <pc:spChg chg="mod">
          <ac:chgData name="Carmela Wey" userId="39a054197b247edb" providerId="LiveId" clId="{297AFC2E-9B2A-43D7-BD26-33AF03BF7FF1}" dt="2019-03-21T16:11:31.208" v="929" actId="27636"/>
          <ac:spMkLst>
            <pc:docMk/>
            <pc:sldMk cId="3511168745" sldId="261"/>
            <ac:spMk id="3" creationId="{1D7D9A2B-CD0B-4374-B6FF-30E49B67E4AE}"/>
          </ac:spMkLst>
        </pc:spChg>
        <pc:spChg chg="add">
          <ac:chgData name="Carmela Wey" userId="39a054197b247edb" providerId="LiveId" clId="{297AFC2E-9B2A-43D7-BD26-33AF03BF7FF1}" dt="2019-03-21T15:55:53.953" v="271"/>
          <ac:spMkLst>
            <pc:docMk/>
            <pc:sldMk cId="3511168745" sldId="261"/>
            <ac:spMk id="4" creationId="{FCE3731B-8CF6-441C-8482-411C8CCD871D}"/>
          </ac:spMkLst>
        </pc:spChg>
        <pc:picChg chg="add mod">
          <ac:chgData name="Carmela Wey" userId="39a054197b247edb" providerId="LiveId" clId="{297AFC2E-9B2A-43D7-BD26-33AF03BF7FF1}" dt="2019-03-21T17:25:44.941" v="2354" actId="1076"/>
          <ac:picMkLst>
            <pc:docMk/>
            <pc:sldMk cId="3511168745" sldId="261"/>
            <ac:picMk id="5" creationId="{599284B6-E431-4A05-9B57-EEA65D7A160F}"/>
          </ac:picMkLst>
        </pc:picChg>
      </pc:sldChg>
      <pc:sldChg chg="addSp delSp modSp add">
        <pc:chgData name="Carmela Wey" userId="39a054197b247edb" providerId="LiveId" clId="{297AFC2E-9B2A-43D7-BD26-33AF03BF7FF1}" dt="2019-03-21T17:13:49.553" v="1985" actId="20577"/>
        <pc:sldMkLst>
          <pc:docMk/>
          <pc:sldMk cId="3236257460" sldId="262"/>
        </pc:sldMkLst>
        <pc:spChg chg="mod">
          <ac:chgData name="Carmela Wey" userId="39a054197b247edb" providerId="LiveId" clId="{297AFC2E-9B2A-43D7-BD26-33AF03BF7FF1}" dt="2019-03-21T17:13:49.553" v="1985" actId="20577"/>
          <ac:spMkLst>
            <pc:docMk/>
            <pc:sldMk cId="3236257460" sldId="262"/>
            <ac:spMk id="2" creationId="{B48605AB-706F-4F74-BD9E-4C678F277633}"/>
          </ac:spMkLst>
        </pc:spChg>
        <pc:spChg chg="del mod">
          <ac:chgData name="Carmela Wey" userId="39a054197b247edb" providerId="LiveId" clId="{297AFC2E-9B2A-43D7-BD26-33AF03BF7FF1}" dt="2019-03-21T16:02:30.920" v="471" actId="478"/>
          <ac:spMkLst>
            <pc:docMk/>
            <pc:sldMk cId="3236257460" sldId="262"/>
            <ac:spMk id="3" creationId="{09FCE89B-D140-413E-A60E-2EB7249EE36E}"/>
          </ac:spMkLst>
        </pc:spChg>
        <pc:picChg chg="add mod">
          <ac:chgData name="Carmela Wey" userId="39a054197b247edb" providerId="LiveId" clId="{297AFC2E-9B2A-43D7-BD26-33AF03BF7FF1}" dt="2019-03-21T17:13:02.371" v="1974" actId="14100"/>
          <ac:picMkLst>
            <pc:docMk/>
            <pc:sldMk cId="3236257460" sldId="262"/>
            <ac:picMk id="4" creationId="{E5D8B4E3-075A-4E63-B253-1983CF1FA50A}"/>
          </ac:picMkLst>
        </pc:picChg>
      </pc:sldChg>
      <pc:sldChg chg="addSp delSp modSp add">
        <pc:chgData name="Carmela Wey" userId="39a054197b247edb" providerId="LiveId" clId="{297AFC2E-9B2A-43D7-BD26-33AF03BF7FF1}" dt="2019-03-21T17:14:03.215" v="2000" actId="20577"/>
        <pc:sldMkLst>
          <pc:docMk/>
          <pc:sldMk cId="1151022841" sldId="263"/>
        </pc:sldMkLst>
        <pc:spChg chg="mod">
          <ac:chgData name="Carmela Wey" userId="39a054197b247edb" providerId="LiveId" clId="{297AFC2E-9B2A-43D7-BD26-33AF03BF7FF1}" dt="2019-03-21T17:14:03.215" v="2000" actId="20577"/>
          <ac:spMkLst>
            <pc:docMk/>
            <pc:sldMk cId="1151022841" sldId="263"/>
            <ac:spMk id="2" creationId="{1DFEE023-5304-4C55-B3F2-A7E944F4E7B1}"/>
          </ac:spMkLst>
        </pc:spChg>
        <pc:spChg chg="add del mod">
          <ac:chgData name="Carmela Wey" userId="39a054197b247edb" providerId="LiveId" clId="{297AFC2E-9B2A-43D7-BD26-33AF03BF7FF1}" dt="2019-03-21T16:17:43.747" v="1114" actId="20577"/>
          <ac:spMkLst>
            <pc:docMk/>
            <pc:sldMk cId="1151022841" sldId="263"/>
            <ac:spMk id="3" creationId="{D86BC8E4-7CDF-45ED-878B-771357DAA908}"/>
          </ac:spMkLst>
        </pc:spChg>
        <pc:picChg chg="add del mod">
          <ac:chgData name="Carmela Wey" userId="39a054197b247edb" providerId="LiveId" clId="{297AFC2E-9B2A-43D7-BD26-33AF03BF7FF1}" dt="2019-03-21T16:10:30.128" v="825"/>
          <ac:picMkLst>
            <pc:docMk/>
            <pc:sldMk cId="1151022841" sldId="263"/>
            <ac:picMk id="6" creationId="{E269B5FD-90BA-4F60-8C85-1FBF4D079374}"/>
          </ac:picMkLst>
        </pc:picChg>
        <pc:picChg chg="add mod">
          <ac:chgData name="Carmela Wey" userId="39a054197b247edb" providerId="LiveId" clId="{297AFC2E-9B2A-43D7-BD26-33AF03BF7FF1}" dt="2019-03-21T16:17:50.250" v="1115" actId="1076"/>
          <ac:picMkLst>
            <pc:docMk/>
            <pc:sldMk cId="1151022841" sldId="263"/>
            <ac:picMk id="7" creationId="{5056802C-2D1B-404E-9B23-9A451BFFD0ED}"/>
          </ac:picMkLst>
        </pc:picChg>
      </pc:sldChg>
      <pc:sldChg chg="addSp modSp add del">
        <pc:chgData name="Carmela Wey" userId="39a054197b247edb" providerId="LiveId" clId="{297AFC2E-9B2A-43D7-BD26-33AF03BF7FF1}" dt="2019-03-21T17:13:36.159" v="1975" actId="2696"/>
        <pc:sldMkLst>
          <pc:docMk/>
          <pc:sldMk cId="505385211" sldId="264"/>
        </pc:sldMkLst>
        <pc:spChg chg="mod">
          <ac:chgData name="Carmela Wey" userId="39a054197b247edb" providerId="LiveId" clId="{297AFC2E-9B2A-43D7-BD26-33AF03BF7FF1}" dt="2019-03-21T16:12:25.959" v="948"/>
          <ac:spMkLst>
            <pc:docMk/>
            <pc:sldMk cId="505385211" sldId="264"/>
            <ac:spMk id="2" creationId="{28526B4E-4A12-4B68-8C39-D2F637795E36}"/>
          </ac:spMkLst>
        </pc:spChg>
        <pc:spChg chg="mod">
          <ac:chgData name="Carmela Wey" userId="39a054197b247edb" providerId="LiveId" clId="{297AFC2E-9B2A-43D7-BD26-33AF03BF7FF1}" dt="2019-03-21T16:20:46.292" v="1185" actId="20577"/>
          <ac:spMkLst>
            <pc:docMk/>
            <pc:sldMk cId="505385211" sldId="264"/>
            <ac:spMk id="3" creationId="{4686614F-1AD1-44DA-B7FC-2D1622348E9B}"/>
          </ac:spMkLst>
        </pc:spChg>
        <pc:picChg chg="add mod">
          <ac:chgData name="Carmela Wey" userId="39a054197b247edb" providerId="LiveId" clId="{297AFC2E-9B2A-43D7-BD26-33AF03BF7FF1}" dt="2019-03-21T16:20:49.796" v="1186" actId="14100"/>
          <ac:picMkLst>
            <pc:docMk/>
            <pc:sldMk cId="505385211" sldId="264"/>
            <ac:picMk id="6" creationId="{4DE5A29D-BA34-48B2-9B7A-77090709333F}"/>
          </ac:picMkLst>
        </pc:picChg>
      </pc:sldChg>
      <pc:sldChg chg="addSp delSp modSp add">
        <pc:chgData name="Carmela Wey" userId="39a054197b247edb" providerId="LiveId" clId="{297AFC2E-9B2A-43D7-BD26-33AF03BF7FF1}" dt="2019-03-21T17:28:25.283" v="2444" actId="14100"/>
        <pc:sldMkLst>
          <pc:docMk/>
          <pc:sldMk cId="3054972481" sldId="265"/>
        </pc:sldMkLst>
        <pc:spChg chg="mod">
          <ac:chgData name="Carmela Wey" userId="39a054197b247edb" providerId="LiveId" clId="{297AFC2E-9B2A-43D7-BD26-33AF03BF7FF1}" dt="2019-03-21T16:49:04.037" v="1513" actId="1035"/>
          <ac:spMkLst>
            <pc:docMk/>
            <pc:sldMk cId="3054972481" sldId="265"/>
            <ac:spMk id="2" creationId="{AFA2D645-6FEB-49FC-A34A-78488BE56C98}"/>
          </ac:spMkLst>
        </pc:spChg>
        <pc:spChg chg="del">
          <ac:chgData name="Carmela Wey" userId="39a054197b247edb" providerId="LiveId" clId="{297AFC2E-9B2A-43D7-BD26-33AF03BF7FF1}" dt="2019-03-21T16:48:06.396" v="1454" actId="478"/>
          <ac:spMkLst>
            <pc:docMk/>
            <pc:sldMk cId="3054972481" sldId="265"/>
            <ac:spMk id="3" creationId="{14F3E2FB-1ADA-4D49-9FC7-CF057162AD96}"/>
          </ac:spMkLst>
        </pc:spChg>
        <pc:spChg chg="del">
          <ac:chgData name="Carmela Wey" userId="39a054197b247edb" providerId="LiveId" clId="{297AFC2E-9B2A-43D7-BD26-33AF03BF7FF1}" dt="2019-03-21T17:14:35.923" v="2019" actId="478"/>
          <ac:spMkLst>
            <pc:docMk/>
            <pc:sldMk cId="3054972481" sldId="265"/>
            <ac:spMk id="5" creationId="{6292DEC6-7B85-4D7E-9313-DEA0974913B5}"/>
          </ac:spMkLst>
        </pc:spChg>
        <pc:picChg chg="add del mod">
          <ac:chgData name="Carmela Wey" userId="39a054197b247edb" providerId="LiveId" clId="{297AFC2E-9B2A-43D7-BD26-33AF03BF7FF1}" dt="2019-03-21T17:06:28.449" v="1836" actId="478"/>
          <ac:picMkLst>
            <pc:docMk/>
            <pc:sldMk cId="3054972481" sldId="265"/>
            <ac:picMk id="6" creationId="{760189C5-1407-495D-B61F-810F26E5F99D}"/>
          </ac:picMkLst>
        </pc:picChg>
        <pc:picChg chg="add del mod">
          <ac:chgData name="Carmela Wey" userId="39a054197b247edb" providerId="LiveId" clId="{297AFC2E-9B2A-43D7-BD26-33AF03BF7FF1}" dt="2019-03-21T17:20:47.822" v="2331" actId="478"/>
          <ac:picMkLst>
            <pc:docMk/>
            <pc:sldMk cId="3054972481" sldId="265"/>
            <ac:picMk id="7" creationId="{23DFB9C4-F200-4339-B7B8-8978AF8589D0}"/>
          </ac:picMkLst>
        </pc:picChg>
        <pc:picChg chg="add mod">
          <ac:chgData name="Carmela Wey" userId="39a054197b247edb" providerId="LiveId" clId="{297AFC2E-9B2A-43D7-BD26-33AF03BF7FF1}" dt="2019-03-21T17:06:37.585" v="1840" actId="1076"/>
          <ac:picMkLst>
            <pc:docMk/>
            <pc:sldMk cId="3054972481" sldId="265"/>
            <ac:picMk id="8" creationId="{F4DF202E-39A0-44C2-AE68-49CB43637786}"/>
          </ac:picMkLst>
        </pc:picChg>
        <pc:picChg chg="add mod">
          <ac:chgData name="Carmela Wey" userId="39a054197b247edb" providerId="LiveId" clId="{297AFC2E-9B2A-43D7-BD26-33AF03BF7FF1}" dt="2019-03-21T17:28:25.283" v="2444" actId="14100"/>
          <ac:picMkLst>
            <pc:docMk/>
            <pc:sldMk cId="3054972481" sldId="265"/>
            <ac:picMk id="9" creationId="{5BD9F6B9-B9D8-49A8-B8B5-0F334AA90CF1}"/>
          </ac:picMkLst>
        </pc:picChg>
      </pc:sldChg>
      <pc:sldChg chg="addSp delSp modSp add modAnim">
        <pc:chgData name="Carmela Wey" userId="39a054197b247edb" providerId="LiveId" clId="{297AFC2E-9B2A-43D7-BD26-33AF03BF7FF1}" dt="2019-03-21T17:34:04.984" v="2586" actId="1038"/>
        <pc:sldMkLst>
          <pc:docMk/>
          <pc:sldMk cId="2155921527" sldId="266"/>
        </pc:sldMkLst>
        <pc:spChg chg="mod">
          <ac:chgData name="Carmela Wey" userId="39a054197b247edb" providerId="LiveId" clId="{297AFC2E-9B2A-43D7-BD26-33AF03BF7FF1}" dt="2019-03-21T17:14:10.449" v="2010" actId="20577"/>
          <ac:spMkLst>
            <pc:docMk/>
            <pc:sldMk cId="2155921527" sldId="266"/>
            <ac:spMk id="2" creationId="{28526B4E-4A12-4B68-8C39-D2F637795E36}"/>
          </ac:spMkLst>
        </pc:spChg>
        <pc:spChg chg="mod">
          <ac:chgData name="Carmela Wey" userId="39a054197b247edb" providerId="LiveId" clId="{297AFC2E-9B2A-43D7-BD26-33AF03BF7FF1}" dt="2019-03-21T17:33:50.782" v="2572" actId="1036"/>
          <ac:spMkLst>
            <pc:docMk/>
            <pc:sldMk cId="2155921527" sldId="266"/>
            <ac:spMk id="3" creationId="{4686614F-1AD1-44DA-B7FC-2D1622348E9B}"/>
          </ac:spMkLst>
        </pc:spChg>
        <pc:spChg chg="add mod">
          <ac:chgData name="Carmela Wey" userId="39a054197b247edb" providerId="LiveId" clId="{297AFC2E-9B2A-43D7-BD26-33AF03BF7FF1}" dt="2019-03-21T17:33:50.782" v="2572" actId="1036"/>
          <ac:spMkLst>
            <pc:docMk/>
            <pc:sldMk cId="2155921527" sldId="266"/>
            <ac:spMk id="7" creationId="{849B3EC6-D547-4635-9E67-CE8EBA4FEC99}"/>
          </ac:spMkLst>
        </pc:spChg>
        <pc:spChg chg="add del mod">
          <ac:chgData name="Carmela Wey" userId="39a054197b247edb" providerId="LiveId" clId="{297AFC2E-9B2A-43D7-BD26-33AF03BF7FF1}" dt="2019-03-21T17:32:04.254" v="2505" actId="478"/>
          <ac:spMkLst>
            <pc:docMk/>
            <pc:sldMk cId="2155921527" sldId="266"/>
            <ac:spMk id="9" creationId="{7202C432-EC98-4103-986F-78D45063228E}"/>
          </ac:spMkLst>
        </pc:spChg>
        <pc:spChg chg="add mod">
          <ac:chgData name="Carmela Wey" userId="39a054197b247edb" providerId="LiveId" clId="{297AFC2E-9B2A-43D7-BD26-33AF03BF7FF1}" dt="2019-03-21T17:34:04.984" v="2586" actId="1038"/>
          <ac:spMkLst>
            <pc:docMk/>
            <pc:sldMk cId="2155921527" sldId="266"/>
            <ac:spMk id="10" creationId="{3440015E-76CF-4D11-BD8E-7311A691BD95}"/>
          </ac:spMkLst>
        </pc:spChg>
        <pc:picChg chg="mod modCrop">
          <ac:chgData name="Carmela Wey" userId="39a054197b247edb" providerId="LiveId" clId="{297AFC2E-9B2A-43D7-BD26-33AF03BF7FF1}" dt="2019-03-21T17:33:38.292" v="2554" actId="1036"/>
          <ac:picMkLst>
            <pc:docMk/>
            <pc:sldMk cId="2155921527" sldId="266"/>
            <ac:picMk id="6" creationId="{4DE5A29D-BA34-48B2-9B7A-77090709333F}"/>
          </ac:picMkLst>
        </pc:picChg>
        <pc:picChg chg="add mod modCrop">
          <ac:chgData name="Carmela Wey" userId="39a054197b247edb" providerId="LiveId" clId="{297AFC2E-9B2A-43D7-BD26-33AF03BF7FF1}" dt="2019-03-21T17:33:38.292" v="2554" actId="1036"/>
          <ac:picMkLst>
            <pc:docMk/>
            <pc:sldMk cId="2155921527" sldId="266"/>
            <ac:picMk id="8" creationId="{B8353F32-BF6D-4AD3-87B2-965D29663CC5}"/>
          </ac:picMkLst>
        </pc:picChg>
      </pc:sldChg>
      <pc:sldChg chg="addSp delSp modSp add">
        <pc:chgData name="Carmela Wey" userId="39a054197b247edb" providerId="LiveId" clId="{297AFC2E-9B2A-43D7-BD26-33AF03BF7FF1}" dt="2019-03-21T16:38:51.435" v="1445" actId="1076"/>
        <pc:sldMkLst>
          <pc:docMk/>
          <pc:sldMk cId="2827218960" sldId="267"/>
        </pc:sldMkLst>
        <pc:spChg chg="mod">
          <ac:chgData name="Carmela Wey" userId="39a054197b247edb" providerId="LiveId" clId="{297AFC2E-9B2A-43D7-BD26-33AF03BF7FF1}" dt="2019-03-21T16:34:39.182" v="1339" actId="20577"/>
          <ac:spMkLst>
            <pc:docMk/>
            <pc:sldMk cId="2827218960" sldId="267"/>
            <ac:spMk id="2" creationId="{E19A0D61-59EF-4899-90EA-F3235849E4C8}"/>
          </ac:spMkLst>
        </pc:spChg>
        <pc:spChg chg="del">
          <ac:chgData name="Carmela Wey" userId="39a054197b247edb" providerId="LiveId" clId="{297AFC2E-9B2A-43D7-BD26-33AF03BF7FF1}" dt="2019-03-21T16:26:02.779" v="1265"/>
          <ac:spMkLst>
            <pc:docMk/>
            <pc:sldMk cId="2827218960" sldId="267"/>
            <ac:spMk id="3" creationId="{EEE1C220-C620-43D6-A45B-8E36D5B8ED49}"/>
          </ac:spMkLst>
        </pc:spChg>
        <pc:picChg chg="add mod modCrop">
          <ac:chgData name="Carmela Wey" userId="39a054197b247edb" providerId="LiveId" clId="{297AFC2E-9B2A-43D7-BD26-33AF03BF7FF1}" dt="2019-03-21T16:29:15.945" v="1275" actId="1076"/>
          <ac:picMkLst>
            <pc:docMk/>
            <pc:sldMk cId="2827218960" sldId="267"/>
            <ac:picMk id="6" creationId="{FCA1F40A-816C-4C0D-96E2-6410797C56A2}"/>
          </ac:picMkLst>
        </pc:picChg>
        <pc:picChg chg="add del mod modCrop">
          <ac:chgData name="Carmela Wey" userId="39a054197b247edb" providerId="LiveId" clId="{297AFC2E-9B2A-43D7-BD26-33AF03BF7FF1}" dt="2019-03-21T16:29:26.767" v="1280" actId="478"/>
          <ac:picMkLst>
            <pc:docMk/>
            <pc:sldMk cId="2827218960" sldId="267"/>
            <ac:picMk id="7" creationId="{73BCD61A-BE86-45D9-9167-8C36D182A1FD}"/>
          </ac:picMkLst>
        </pc:picChg>
        <pc:picChg chg="add mod">
          <ac:chgData name="Carmela Wey" userId="39a054197b247edb" providerId="LiveId" clId="{297AFC2E-9B2A-43D7-BD26-33AF03BF7FF1}" dt="2019-03-21T16:38:51.435" v="1445" actId="1076"/>
          <ac:picMkLst>
            <pc:docMk/>
            <pc:sldMk cId="2827218960" sldId="267"/>
            <ac:picMk id="8" creationId="{71C8DA2C-06D2-4923-8EE4-65FD1DB667E9}"/>
          </ac:picMkLst>
        </pc:picChg>
      </pc:sldChg>
      <pc:sldChg chg="addSp delSp modSp add delAnim modAnim">
        <pc:chgData name="Carmela Wey" userId="39a054197b247edb" providerId="LiveId" clId="{297AFC2E-9B2A-43D7-BD26-33AF03BF7FF1}" dt="2019-03-21T17:28:50.954" v="2447" actId="478"/>
        <pc:sldMkLst>
          <pc:docMk/>
          <pc:sldMk cId="1729671802" sldId="268"/>
        </pc:sldMkLst>
        <pc:spChg chg="mod">
          <ac:chgData name="Carmela Wey" userId="39a054197b247edb" providerId="LiveId" clId="{297AFC2E-9B2A-43D7-BD26-33AF03BF7FF1}" dt="2019-03-21T16:35:15.683" v="1398" actId="1035"/>
          <ac:spMkLst>
            <pc:docMk/>
            <pc:sldMk cId="1729671802" sldId="268"/>
            <ac:spMk id="2" creationId="{E19A0D61-59EF-4899-90EA-F3235849E4C8}"/>
          </ac:spMkLst>
        </pc:spChg>
        <pc:spChg chg="add del mod">
          <ac:chgData name="Carmela Wey" userId="39a054197b247edb" providerId="LiveId" clId="{297AFC2E-9B2A-43D7-BD26-33AF03BF7FF1}" dt="2019-03-21T16:32:27.292" v="1287" actId="478"/>
          <ac:spMkLst>
            <pc:docMk/>
            <pc:sldMk cId="1729671802" sldId="268"/>
            <ac:spMk id="7" creationId="{55762252-EEAA-4857-BA39-33F947B75292}"/>
          </ac:spMkLst>
        </pc:spChg>
        <pc:picChg chg="del">
          <ac:chgData name="Carmela Wey" userId="39a054197b247edb" providerId="LiveId" clId="{297AFC2E-9B2A-43D7-BD26-33AF03BF7FF1}" dt="2019-03-21T16:26:41.956" v="1273" actId="478"/>
          <ac:picMkLst>
            <pc:docMk/>
            <pc:sldMk cId="1729671802" sldId="268"/>
            <ac:picMk id="6" creationId="{FCA1F40A-816C-4C0D-96E2-6410797C56A2}"/>
          </ac:picMkLst>
        </pc:picChg>
        <pc:picChg chg="add del mod">
          <ac:chgData name="Carmela Wey" userId="39a054197b247edb" providerId="LiveId" clId="{297AFC2E-9B2A-43D7-BD26-33AF03BF7FF1}" dt="2019-03-21T16:33:47.842" v="1302" actId="478"/>
          <ac:picMkLst>
            <pc:docMk/>
            <pc:sldMk cId="1729671802" sldId="268"/>
            <ac:picMk id="8" creationId="{B09B1D75-8CB3-4123-99D9-6CAB14B034A7}"/>
          </ac:picMkLst>
        </pc:picChg>
        <pc:picChg chg="add mod">
          <ac:chgData name="Carmela Wey" userId="39a054197b247edb" providerId="LiveId" clId="{297AFC2E-9B2A-43D7-BD26-33AF03BF7FF1}" dt="2019-03-21T16:34:19.189" v="1323" actId="1076"/>
          <ac:picMkLst>
            <pc:docMk/>
            <pc:sldMk cId="1729671802" sldId="268"/>
            <ac:picMk id="9" creationId="{C73D9E40-8FF2-473B-945B-28429F6144EA}"/>
          </ac:picMkLst>
        </pc:picChg>
        <pc:picChg chg="add mod modCrop">
          <ac:chgData name="Carmela Wey" userId="39a054197b247edb" providerId="LiveId" clId="{297AFC2E-9B2A-43D7-BD26-33AF03BF7FF1}" dt="2019-03-21T16:34:12.230" v="1321" actId="1036"/>
          <ac:picMkLst>
            <pc:docMk/>
            <pc:sldMk cId="1729671802" sldId="268"/>
            <ac:picMk id="10" creationId="{6E4B6603-CD00-43B3-ACF4-1BEF712BBB98}"/>
          </ac:picMkLst>
        </pc:picChg>
        <pc:picChg chg="add mod">
          <ac:chgData name="Carmela Wey" userId="39a054197b247edb" providerId="LiveId" clId="{297AFC2E-9B2A-43D7-BD26-33AF03BF7FF1}" dt="2019-03-21T16:38:21.708" v="1444" actId="1582"/>
          <ac:picMkLst>
            <pc:docMk/>
            <pc:sldMk cId="1729671802" sldId="268"/>
            <ac:picMk id="11" creationId="{34ECC2BA-BD63-4B29-9A84-2013036D7528}"/>
          </ac:picMkLst>
        </pc:picChg>
        <pc:picChg chg="add del mod">
          <ac:chgData name="Carmela Wey" userId="39a054197b247edb" providerId="LiveId" clId="{297AFC2E-9B2A-43D7-BD26-33AF03BF7FF1}" dt="2019-03-21T17:28:50.954" v="2447" actId="478"/>
          <ac:picMkLst>
            <pc:docMk/>
            <pc:sldMk cId="1729671802" sldId="268"/>
            <ac:picMk id="12" creationId="{B49C9D60-946F-4308-B42F-B1B006FB0770}"/>
          </ac:picMkLst>
        </pc:picChg>
      </pc:sldChg>
      <pc:sldChg chg="modSp add del">
        <pc:chgData name="Carmela Wey" userId="39a054197b247edb" providerId="LiveId" clId="{297AFC2E-9B2A-43D7-BD26-33AF03BF7FF1}" dt="2019-03-21T17:00:38.762" v="1692" actId="2696"/>
        <pc:sldMkLst>
          <pc:docMk/>
          <pc:sldMk cId="1798558780" sldId="269"/>
        </pc:sldMkLst>
        <pc:spChg chg="mod">
          <ac:chgData name="Carmela Wey" userId="39a054197b247edb" providerId="LiveId" clId="{297AFC2E-9B2A-43D7-BD26-33AF03BF7FF1}" dt="2019-03-21T17:00:23.694" v="1689" actId="1036"/>
          <ac:spMkLst>
            <pc:docMk/>
            <pc:sldMk cId="1798558780" sldId="269"/>
            <ac:spMk id="2" creationId="{60C66799-65DF-4574-9A06-4CB427A054EB}"/>
          </ac:spMkLst>
        </pc:spChg>
        <pc:spChg chg="mod">
          <ac:chgData name="Carmela Wey" userId="39a054197b247edb" providerId="LiveId" clId="{297AFC2E-9B2A-43D7-BD26-33AF03BF7FF1}" dt="2019-03-21T17:00:27.774" v="1691" actId="1035"/>
          <ac:spMkLst>
            <pc:docMk/>
            <pc:sldMk cId="1798558780" sldId="269"/>
            <ac:spMk id="3" creationId="{DD2A7A5B-6A4D-42DF-9DF3-034DF2FD7E86}"/>
          </ac:spMkLst>
        </pc:spChg>
        <pc:picChg chg="mod">
          <ac:chgData name="Carmela Wey" userId="39a054197b247edb" providerId="LiveId" clId="{297AFC2E-9B2A-43D7-BD26-33AF03BF7FF1}" dt="2019-03-21T17:00:27.774" v="1691" actId="1035"/>
          <ac:picMkLst>
            <pc:docMk/>
            <pc:sldMk cId="1798558780" sldId="269"/>
            <ac:picMk id="8" creationId="{2F56C697-27E7-49B5-9F14-C3EDAD126383}"/>
          </ac:picMkLst>
        </pc:picChg>
        <pc:picChg chg="mod">
          <ac:chgData name="Carmela Wey" userId="39a054197b247edb" providerId="LiveId" clId="{297AFC2E-9B2A-43D7-BD26-33AF03BF7FF1}" dt="2019-03-21T17:00:27.774" v="1691" actId="1035"/>
          <ac:picMkLst>
            <pc:docMk/>
            <pc:sldMk cId="1798558780" sldId="269"/>
            <ac:picMk id="10" creationId="{851520A2-F3F4-4197-B4EB-09B6E6AF8A04}"/>
          </ac:picMkLst>
        </pc:picChg>
        <pc:picChg chg="mod">
          <ac:chgData name="Carmela Wey" userId="39a054197b247edb" providerId="LiveId" clId="{297AFC2E-9B2A-43D7-BD26-33AF03BF7FF1}" dt="2019-03-21T17:00:27.774" v="1691" actId="1035"/>
          <ac:picMkLst>
            <pc:docMk/>
            <pc:sldMk cId="1798558780" sldId="269"/>
            <ac:picMk id="13" creationId="{05264D46-5448-4BA4-A857-D15D23DA38CC}"/>
          </ac:picMkLst>
        </pc:picChg>
        <pc:picChg chg="mod">
          <ac:chgData name="Carmela Wey" userId="39a054197b247edb" providerId="LiveId" clId="{297AFC2E-9B2A-43D7-BD26-33AF03BF7FF1}" dt="2019-03-21T17:00:27.774" v="1691" actId="1035"/>
          <ac:picMkLst>
            <pc:docMk/>
            <pc:sldMk cId="1798558780" sldId="269"/>
            <ac:picMk id="16" creationId="{38B56069-C5F7-4633-9186-3806BFC76D13}"/>
          </ac:picMkLst>
        </pc:picChg>
      </pc:sldChg>
      <pc:sldChg chg="modSp add">
        <pc:chgData name="Carmela Wey" userId="39a054197b247edb" providerId="LiveId" clId="{297AFC2E-9B2A-43D7-BD26-33AF03BF7FF1}" dt="2019-03-21T17:14:25.507" v="2017" actId="20577"/>
        <pc:sldMkLst>
          <pc:docMk/>
          <pc:sldMk cId="2409480255" sldId="269"/>
        </pc:sldMkLst>
        <pc:spChg chg="mod">
          <ac:chgData name="Carmela Wey" userId="39a054197b247edb" providerId="LiveId" clId="{297AFC2E-9B2A-43D7-BD26-33AF03BF7FF1}" dt="2019-03-21T17:14:25.507" v="2017" actId="20577"/>
          <ac:spMkLst>
            <pc:docMk/>
            <pc:sldMk cId="2409480255" sldId="269"/>
            <ac:spMk id="2" creationId="{60C66799-65DF-4574-9A06-4CB427A054EB}"/>
          </ac:spMkLst>
        </pc:spChg>
      </pc:sldChg>
      <pc:sldChg chg="addSp modSp add modNotesTx">
        <pc:chgData name="Carmela Wey" userId="39a054197b247edb" providerId="LiveId" clId="{297AFC2E-9B2A-43D7-BD26-33AF03BF7FF1}" dt="2019-03-21T17:28:16.257" v="2443" actId="1036"/>
        <pc:sldMkLst>
          <pc:docMk/>
          <pc:sldMk cId="2441035744" sldId="270"/>
        </pc:sldMkLst>
        <pc:spChg chg="mod">
          <ac:chgData name="Carmela Wey" userId="39a054197b247edb" providerId="LiveId" clId="{297AFC2E-9B2A-43D7-BD26-33AF03BF7FF1}" dt="2019-03-21T17:15:20.871" v="2035" actId="20577"/>
          <ac:spMkLst>
            <pc:docMk/>
            <pc:sldMk cId="2441035744" sldId="270"/>
            <ac:spMk id="2" creationId="{547E0526-1E84-42E7-8E98-B4A638313943}"/>
          </ac:spMkLst>
        </pc:spChg>
        <pc:spChg chg="mod">
          <ac:chgData name="Carmela Wey" userId="39a054197b247edb" providerId="LiveId" clId="{297AFC2E-9B2A-43D7-BD26-33AF03BF7FF1}" dt="2019-03-21T17:28:01.846" v="2433" actId="14100"/>
          <ac:spMkLst>
            <pc:docMk/>
            <pc:sldMk cId="2441035744" sldId="270"/>
            <ac:spMk id="3" creationId="{D161FA19-F5D4-4A18-A583-977F93A988F0}"/>
          </ac:spMkLst>
        </pc:spChg>
        <pc:picChg chg="add mod">
          <ac:chgData name="Carmela Wey" userId="39a054197b247edb" providerId="LiveId" clId="{297AFC2E-9B2A-43D7-BD26-33AF03BF7FF1}" dt="2019-03-21T17:28:16.257" v="2443" actId="1036"/>
          <ac:picMkLst>
            <pc:docMk/>
            <pc:sldMk cId="2441035744" sldId="270"/>
            <ac:picMk id="6" creationId="{B1285AD2-089B-4C6D-ACCB-971784597F3A}"/>
          </ac:picMkLst>
        </pc:picChg>
        <pc:picChg chg="add mod">
          <ac:chgData name="Carmela Wey" userId="39a054197b247edb" providerId="LiveId" clId="{297AFC2E-9B2A-43D7-BD26-33AF03BF7FF1}" dt="2019-03-21T17:28:08.422" v="2436" actId="14100"/>
          <ac:picMkLst>
            <pc:docMk/>
            <pc:sldMk cId="2441035744" sldId="270"/>
            <ac:picMk id="7" creationId="{242A4DAF-7174-4181-96AB-8848FBC693E6}"/>
          </ac:picMkLst>
        </pc:picChg>
        <pc:picChg chg="add mod">
          <ac:chgData name="Carmela Wey" userId="39a054197b247edb" providerId="LiveId" clId="{297AFC2E-9B2A-43D7-BD26-33AF03BF7FF1}" dt="2019-03-21T17:27:16.866" v="2367" actId="1076"/>
          <ac:picMkLst>
            <pc:docMk/>
            <pc:sldMk cId="2441035744" sldId="270"/>
            <ac:picMk id="8" creationId="{5A35B8D8-2A6A-40B9-9F22-AB1EDD3766F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3239E1-B7D8-44D3-B18A-392FF3D67CE8}" type="datetimeFigureOut">
              <a:rPr lang="de-CH" smtClean="0"/>
              <a:t>13.04.2019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508E5A-8176-4F48-8432-6D02711C283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13081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08E5A-8176-4F48-8432-6D02711C283C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122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Es gibt 101 Beobachtungen mit mindestens einem fehlenden Wert. Dies sind im </a:t>
            </a:r>
            <a:r>
              <a:rPr lang="de-DE" dirty="0" err="1"/>
              <a:t>Verhaelntis</a:t>
            </a:r>
            <a:r>
              <a:rPr lang="de-DE" dirty="0"/>
              <a:t> zu den knapp 30'000 Beobachtungen sehr wenige. Daher entfernen wir diese als heuristischen Ansatz. Dies sind im </a:t>
            </a:r>
            <a:r>
              <a:rPr lang="de-DE" dirty="0" err="1"/>
              <a:t>Verhaelntis</a:t>
            </a:r>
            <a:r>
              <a:rPr lang="de-DE" dirty="0"/>
              <a:t> zu den knapp 30'000 Beobachtungen sehr wenige. Daher entfernen wir diese als heuristischen Ansatz. Als Erkenntnis der NA-Analyse behalten wir folgende Erkenntnisse im Hinterkopf.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08E5A-8176-4F48-8432-6D02711C283C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30644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Es gibt 101 Beobachtungen mit mindestens einem fehlenden Wert. Dies sind im </a:t>
            </a:r>
            <a:r>
              <a:rPr lang="de-DE" dirty="0" err="1"/>
              <a:t>Verhaelntis</a:t>
            </a:r>
            <a:r>
              <a:rPr lang="de-DE" dirty="0"/>
              <a:t> zu den knapp 30'000 Beobachtungen sehr wenige. Daher entfernen wir diese als heuristischen Ansatz. Dies sind im </a:t>
            </a:r>
            <a:r>
              <a:rPr lang="de-DE" dirty="0" err="1"/>
              <a:t>Verhaelntis</a:t>
            </a:r>
            <a:r>
              <a:rPr lang="de-DE" dirty="0"/>
              <a:t> zu den knapp 30'000 Beobachtungen sehr wenige. Daher entfernen wir diese als heuristischen Ansatz. Als Erkenntnis der NA-Analyse behalten wir folgende Erkenntnisse im Hinterkopf.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08E5A-8176-4F48-8432-6D02711C283C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17740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08E5A-8176-4F48-8432-6D02711C283C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03244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</a:t>
            </a:r>
            <a:r>
              <a:rPr lang="de-DE" dirty="0" err="1"/>
              <a:t>Aussagekraeftige</a:t>
            </a:r>
            <a:r>
              <a:rPr lang="de-DE" dirty="0"/>
              <a:t> Zielvariable fehlt, wie z. B. </a:t>
            </a:r>
            <a:r>
              <a:rPr lang="de-DE" dirty="0" err="1"/>
              <a:t>Einschaetzung</a:t>
            </a:r>
            <a:r>
              <a:rPr lang="de-DE" dirty="0"/>
              <a:t> </a:t>
            </a:r>
            <a:r>
              <a:rPr lang="de-DE" dirty="0" err="1"/>
              <a:t>persoenliches</a:t>
            </a:r>
            <a:r>
              <a:rPr lang="de-DE" dirty="0"/>
              <a:t> Wohlbefinden zu </a:t>
            </a:r>
            <a:r>
              <a:rPr lang="de-DE" dirty="0" err="1"/>
              <a:t>regelmaessig</a:t>
            </a:r>
            <a:r>
              <a:rPr lang="de-DE" dirty="0"/>
              <a:t> definiertem Zeitpunkt, z. B. nach </a:t>
            </a:r>
            <a:r>
              <a:rPr lang="de-DE" dirty="0" err="1"/>
              <a:t>Fruehstueck</a:t>
            </a:r>
            <a:r>
              <a:rPr lang="de-DE" dirty="0"/>
              <a:t>, nach Mittagessen oder nach Nachtessen </a:t>
            </a:r>
          </a:p>
          <a:p>
            <a:r>
              <a:rPr lang="de-DE" dirty="0"/>
              <a:t>- </a:t>
            </a:r>
            <a:r>
              <a:rPr lang="de-DE" dirty="0" err="1"/>
              <a:t>Zusammenfuegen</a:t>
            </a:r>
            <a:r>
              <a:rPr lang="de-DE" dirty="0"/>
              <a:t> der einzelnen Patientendaten </a:t>
            </a:r>
            <a:r>
              <a:rPr lang="de-DE" dirty="0" err="1"/>
              <a:t>aufwaendig</a:t>
            </a:r>
            <a:r>
              <a:rPr lang="de-DE" dirty="0"/>
              <a:t> </a:t>
            </a:r>
          </a:p>
          <a:p>
            <a:r>
              <a:rPr lang="de-DE" dirty="0"/>
              <a:t>- Beschreibung der Daten war eher knapp </a:t>
            </a:r>
          </a:p>
          <a:p>
            <a:r>
              <a:rPr lang="de-DE" dirty="0"/>
              <a:t>- Interpretation der Werte der Codes schwierig </a:t>
            </a:r>
          </a:p>
          <a:p>
            <a:r>
              <a:rPr lang="de-DE" dirty="0"/>
              <a:t>- Mangelndes Fachwissen </a:t>
            </a:r>
          </a:p>
          <a:p>
            <a:r>
              <a:rPr lang="de-DE" dirty="0"/>
              <a:t>- Blutzuckerwert von Diabetes-Patienten kann extrem schwanken und wird durch viele Faktoren beeinflusst </a:t>
            </a:r>
          </a:p>
          <a:p>
            <a:r>
              <a:rPr lang="de-DE" dirty="0"/>
              <a:t>- Klare Normwerte bei Diabetes-Patienten existieren nicht </a:t>
            </a:r>
          </a:p>
          <a:p>
            <a:r>
              <a:rPr lang="de-DE" dirty="0"/>
              <a:t>- Als R-Neuling </a:t>
            </a:r>
            <a:r>
              <a:rPr lang="de-DE" dirty="0" err="1"/>
              <a:t>benoetigt</a:t>
            </a:r>
            <a:r>
              <a:rPr lang="de-DE" dirty="0"/>
              <a:t> man </a:t>
            </a:r>
            <a:r>
              <a:rPr lang="de-DE" dirty="0" err="1"/>
              <a:t>fuer</a:t>
            </a:r>
            <a:r>
              <a:rPr lang="de-DE" dirty="0"/>
              <a:t> einfachste Befehle und Funktionen viel Zeit 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- Explorative Datenanalyse </a:t>
            </a:r>
            <a:r>
              <a:rPr lang="de-DE" dirty="0" err="1"/>
              <a:t>benoetigt</a:t>
            </a:r>
            <a:r>
              <a:rPr lang="de-DE" dirty="0"/>
              <a:t> viel Zeit, man kann sich darin verlieren. Am besten setzt man sich </a:t>
            </a:r>
            <a:r>
              <a:rPr lang="de-DE" dirty="0" err="1"/>
              <a:t>dafuer</a:t>
            </a:r>
            <a:r>
              <a:rPr lang="de-DE" dirty="0"/>
              <a:t> ein fixes Zeitfenster. </a:t>
            </a:r>
          </a:p>
          <a:p>
            <a:r>
              <a:rPr lang="de-DE" dirty="0"/>
              <a:t>- Im </a:t>
            </a:r>
            <a:r>
              <a:rPr lang="de-DE" dirty="0" err="1"/>
              <a:t>Subset</a:t>
            </a:r>
            <a:r>
              <a:rPr lang="de-DE" dirty="0"/>
              <a:t> mit nur 20 Observationen konnten die Duplikate manuell ausgelesen werden, in einem Datenset mit mehreren 100 Observationen ist die nicht </a:t>
            </a:r>
            <a:r>
              <a:rPr lang="de-DE" dirty="0" err="1"/>
              <a:t>moeglich</a:t>
            </a:r>
            <a:r>
              <a:rPr lang="de-DE" dirty="0"/>
              <a:t>. Wir haben versucht, die Duplikate mit einer Funktion zu bestimmen. Leider ist uns dies noch nicht gelungen. 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08E5A-8176-4F48-8432-6D02711C283C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35177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08E5A-8176-4F48-8432-6D02711C283C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68380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A576C8-8633-413A-9D74-7156BB8562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6A567F3-E555-42EC-A905-70DC4902C3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31F3456-5CA9-4B54-AF2B-B2388C62D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22.03.2019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A7A7754-F082-4D20-848C-DADF02C47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in Health Care - In class Project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4DA5FE-2138-491A-B02F-553C5DAA6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4321-4FAC-4BDA-9B06-7CB617707D7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0508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BF8372-8960-4EE8-90C9-C07CB92DA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1920D0A-59BE-4AF7-B8A2-EB8911038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DCB7A2-A1DF-4268-9D5B-B1817830F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22.03.2019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5C23B4-411F-4F9C-89B9-A5E0B1E0A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in Health Care - In class Project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CC96DA-811E-4901-B044-B8A917450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4321-4FAC-4BDA-9B06-7CB617707D7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31781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42D4580-0292-4229-9993-07A668D1D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4B88E76-8AB6-4085-B3FA-7120AE6451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7929C59-DFA4-471C-B04A-293B71BAB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22.03.2019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D5234B-6268-437D-8A58-5EEDC0985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in Health Care - In class Project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49ECD5-DF21-40E9-8763-79E09B27E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4321-4FAC-4BDA-9B06-7CB617707D7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90846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0D5374-1E5C-45CE-8092-68974199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500A72-1E64-47E8-B020-B1227CECE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B678B1-C777-464E-972A-78207DD01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22.03.2019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B870C5-213A-4ACA-94BA-55145C5B2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in Health Care - In class Project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20553D-2874-46BA-820E-CCFE83CBB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4321-4FAC-4BDA-9B06-7CB617707D7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32399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7E35EF-C6F5-4892-B206-44245458E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AAEA518-0025-499A-A040-B9CAD9017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083FD5-8803-4C6B-A7B5-9318D6F0C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22.03.2019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46B067-AB51-4A49-A34E-876E91459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in Health Care - In class Project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FA921F-45F4-473A-BAA4-1524CF43B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4321-4FAC-4BDA-9B06-7CB617707D7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70511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AE1978-6D38-41FB-9173-A62931EFF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1F43EE-37C8-4D56-A88A-760F60484D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1F840A5-23F9-4646-A377-9A3EF70617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84ACB37-BC50-4E11-92E6-730D620AE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22.03.2019</a:t>
            </a:r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BA242B3-4171-4B1F-8E40-A15E3089B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in Health Care - In class Project</a:t>
            </a:r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3922247-85C7-41B2-894A-1F4A33AD3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4321-4FAC-4BDA-9B06-7CB617707D7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5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7F3CD3-8874-41B8-B510-AB25D198C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CA4345D-3BEC-446F-A2C3-D3A817104B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00B4253-A31F-466B-B895-E8AE7C4751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E865960-93ED-459E-B2CD-B0B0DFB09A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7B2276A-4851-4B62-87F4-07901019F1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7561E97-E39E-4711-8747-320DF253B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22.03.2019</a:t>
            </a:r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06E30BB-EE61-49A4-9255-720AB82BD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in Health Care - In class Project</a:t>
            </a:r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F104925-F176-461F-92CB-81B580507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4321-4FAC-4BDA-9B06-7CB617707D7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54461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1598F5-6028-46E4-8126-2B4612E74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1B2D5AC-39D7-4A12-B58A-21D4CF567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22.03.2019</a:t>
            </a:r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42A008F-D5EE-43C6-A9DD-A0FC87A73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in Health Care - In class Project</a:t>
            </a:r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FF391D8-0C10-4A0D-A95F-072A031BA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4321-4FAC-4BDA-9B06-7CB617707D7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35155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6C699EE-517F-4577-8215-FF7AFA35C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22.03.2019</a:t>
            </a:r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28C5732-DE2D-4163-B4EC-C4D28E4C6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in Health Care - In class Project</a:t>
            </a:r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421C507-12F5-495E-8228-4E051DE15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4321-4FAC-4BDA-9B06-7CB617707D7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83590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C6AEA1-1DE2-46B1-B73A-47976D774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F378D7-69BA-4291-9F13-060C57A1D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D14E25D-2FD0-4E55-9144-5574B5754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2BD8872-95F0-4530-920E-DA3A3D51E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22.03.2019</a:t>
            </a:r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AA81D3C-D318-4EDE-847A-B7FD60F59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in Health Care - In class Project</a:t>
            </a:r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B52A6D0-D237-4BC5-A645-F0583C221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4321-4FAC-4BDA-9B06-7CB617707D7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05504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308FA2-518A-4BD2-AA76-61646E6BF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5BD0474-8F5A-4B98-9D30-94BC3EA2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EC820B4-F40A-43EA-B7E5-94BEFDA3B7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AA62238-849B-4725-A17B-5DBA8BD3C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22.03.2019</a:t>
            </a:r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95EDB8D-B3BF-46BB-8469-87A897B0C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in Health Care - In class Project</a:t>
            </a:r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420FC54-DE0D-401B-87A6-E27FDC9FA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4321-4FAC-4BDA-9B06-7CB617707D7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49795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A266420-B198-4A14-8B6A-6D059FFAE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9E8E2C3-39EC-4968-9E45-EA191D6AB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77F1C5-A87B-4851-8352-12877750B6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22.03.2019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75D861-26B3-46A7-9A81-997223D571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 Science in Health Care - In class Project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062174-64C8-4D18-86D0-F4B7469C31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94321-4FAC-4BDA-9B06-7CB617707D7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4889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9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11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11B90E-68D1-4B2D-8720-43D8A45B2D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484" y="1191796"/>
            <a:ext cx="10021446" cy="2976344"/>
          </a:xfrm>
        </p:spPr>
        <p:txBody>
          <a:bodyPr anchor="ctr">
            <a:normAutofit/>
          </a:bodyPr>
          <a:lstStyle/>
          <a:p>
            <a:pPr algn="l"/>
            <a:r>
              <a:rPr lang="de-CH" sz="6600" dirty="0">
                <a:solidFill>
                  <a:srgbClr val="FFFFFF"/>
                </a:solidFill>
              </a:rPr>
              <a:t>Analyse morgendlicher Blutzuckerwerte – </a:t>
            </a:r>
            <a:br>
              <a:rPr lang="de-CH" sz="6600" dirty="0">
                <a:solidFill>
                  <a:srgbClr val="FFFFFF"/>
                </a:solidFill>
              </a:rPr>
            </a:br>
            <a:r>
              <a:rPr lang="de-CH" sz="6600" dirty="0">
                <a:solidFill>
                  <a:srgbClr val="FFFFFF"/>
                </a:solidFill>
              </a:rPr>
              <a:t>Chance oder Sackgasse?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A5E7AB3-4E42-4B5E-A4FA-C114CB29E6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788" y="5318990"/>
            <a:ext cx="9416898" cy="723670"/>
          </a:xfrm>
        </p:spPr>
        <p:txBody>
          <a:bodyPr anchor="t">
            <a:normAutofit/>
          </a:bodyPr>
          <a:lstStyle/>
          <a:p>
            <a:pPr algn="l"/>
            <a:r>
              <a:rPr lang="de-CH" sz="1800" dirty="0">
                <a:solidFill>
                  <a:srgbClr val="000000"/>
                </a:solidFill>
              </a:rPr>
              <a:t>Ramon Schildknecht, Lars </a:t>
            </a:r>
            <a:r>
              <a:rPr lang="de-CH" sz="1800" dirty="0" err="1">
                <a:solidFill>
                  <a:srgbClr val="000000"/>
                </a:solidFill>
              </a:rPr>
              <a:t>Gisler</a:t>
            </a:r>
            <a:r>
              <a:rPr lang="de-CH" sz="1800" dirty="0">
                <a:solidFill>
                  <a:srgbClr val="000000"/>
                </a:solidFill>
              </a:rPr>
              <a:t>, Carmela Wey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DF6540D-96C2-4AAC-8E01-7D6F6A4B3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5661" y="6223702"/>
            <a:ext cx="6584750" cy="314067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00" dirty="0">
                <a:solidFill>
                  <a:srgbClr val="898989"/>
                </a:solidFill>
              </a:rPr>
              <a:t>Data Science in Health Care - In class Project</a:t>
            </a:r>
            <a:endParaRPr lang="de-CH" sz="1000" dirty="0">
              <a:solidFill>
                <a:srgbClr val="898989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F2D2D6-624A-4DA3-A06D-C3789619CE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54138" y="6223702"/>
            <a:ext cx="3108065" cy="314067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de-DE" sz="1000">
                <a:solidFill>
                  <a:srgbClr val="898989"/>
                </a:solidFill>
              </a:rPr>
              <a:t>22.03.2019</a:t>
            </a:r>
            <a:endParaRPr lang="de-CH" sz="1000" dirty="0">
              <a:solidFill>
                <a:srgbClr val="898989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73220F-1130-4580-83EB-0701E263D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4321-4FAC-4BDA-9B06-7CB617707D71}" type="slidenum">
              <a:rPr lang="de-CH" smtClean="0"/>
              <a:t>1</a:t>
            </a:fld>
            <a:endParaRPr lang="de-C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2BA6B5-6221-2645-A37F-F00284D5E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862540" y="4796278"/>
            <a:ext cx="2048703" cy="198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51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FEE023-5304-4C55-B3F2-A7E944F4E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914"/>
            <a:ext cx="10515600" cy="1325563"/>
          </a:xfrm>
        </p:spPr>
        <p:txBody>
          <a:bodyPr/>
          <a:lstStyle/>
          <a:p>
            <a:r>
              <a:rPr lang="de-CH" dirty="0"/>
              <a:t>Datenanalyse (III/III)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D25707A-0113-4ACB-BB11-7259291D1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22.03.2019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DB2472-16F1-4063-ADD5-A76FDAEF4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in Health Care - In class Project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F933A4-9D73-4F37-9F7B-8B5E89F34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4321-4FAC-4BDA-9B06-7CB617707D71}" type="slidenum">
              <a:rPr lang="de-CH" smtClean="0"/>
              <a:t>10</a:t>
            </a:fld>
            <a:endParaRPr lang="de-CH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43086DB-4BC5-4827-A072-AA50777A650F}"/>
              </a:ext>
            </a:extLst>
          </p:cNvPr>
          <p:cNvSpPr/>
          <p:nvPr/>
        </p:nvSpPr>
        <p:spPr>
          <a:xfrm>
            <a:off x="1038711" y="2783393"/>
            <a:ext cx="1332700" cy="3617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022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C66799-65DF-4574-9A06-4CB427A05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3"/>
            <a:ext cx="10515600" cy="1325563"/>
          </a:xfrm>
        </p:spPr>
        <p:txBody>
          <a:bodyPr/>
          <a:lstStyle/>
          <a:p>
            <a:r>
              <a:rPr lang="de-CH" dirty="0"/>
              <a:t>Check: Fragestellung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8EFF166-4CBF-438D-AC1B-1D668830E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22.03.2019</a:t>
            </a:r>
            <a:endParaRPr lang="de-CH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7824CC0-33F2-4356-B1A8-E2BE71B48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in Health Care - In class Project</a:t>
            </a:r>
            <a:endParaRPr lang="de-CH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F56C697-27E7-49B5-9F14-C3EDAD126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11" y="1821491"/>
            <a:ext cx="904183" cy="73647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5264D46-5448-4BA4-A857-D15D23DA3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11" y="2699158"/>
            <a:ext cx="904183" cy="73647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51520A2-F3F4-4197-B4EB-09B6E6AF8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21" y="3553889"/>
            <a:ext cx="798544" cy="74678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38B56069-C5F7-4633-9186-3806BFC76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21" y="4445834"/>
            <a:ext cx="798544" cy="746787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BD7D056-B0C0-4A81-8062-E3BB54109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4321-4FAC-4BDA-9B06-7CB617707D71}" type="slidenum">
              <a:rPr lang="de-CH" smtClean="0"/>
              <a:t>11</a:t>
            </a:fld>
            <a:endParaRPr lang="de-CH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666B2B95-B147-40A8-8CC3-FBC80815A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480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A2D645-6FEB-49FC-A34A-78488BE56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478"/>
            <a:ext cx="10515600" cy="1325563"/>
          </a:xfrm>
        </p:spPr>
        <p:txBody>
          <a:bodyPr/>
          <a:lstStyle/>
          <a:p>
            <a:r>
              <a:rPr lang="de-CH" dirty="0"/>
              <a:t>Ausblick: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A468CD-9002-49F7-B15B-76C02736D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22.03.2019</a:t>
            </a:r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CDD2D88-2D47-45D0-9223-2FFFBFE45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in Health Care - In class Project</a:t>
            </a:r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D6EFE62-0E5D-4096-A97B-C56DDC559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4321-4FAC-4BDA-9B06-7CB617707D71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54972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7E0526-1E84-42E7-8E98-B4A638313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Lessons</a:t>
            </a:r>
            <a:r>
              <a:rPr lang="de-CH" dirty="0"/>
              <a:t> </a:t>
            </a:r>
            <a:r>
              <a:rPr lang="de-CH" dirty="0" err="1"/>
              <a:t>Learned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61FA19-F5D4-4A18-A583-977F93A98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de-CH" sz="1800" dirty="0"/>
              <a:t>Domaine-Wissen ist unabdingbar </a:t>
            </a:r>
            <a:r>
              <a:rPr lang="de-CH" sz="1800" dirty="0">
                <a:sym typeface="Wingdings" panose="05000000000000000000" pitchFamily="2" charset="2"/>
              </a:rPr>
              <a:t> bei Möglichkeit Experte beiziehen</a:t>
            </a:r>
          </a:p>
          <a:p>
            <a:r>
              <a:rPr lang="de-CH" sz="1800" dirty="0">
                <a:sym typeface="Wingdings" panose="05000000000000000000" pitchFamily="2" charset="2"/>
              </a:rPr>
              <a:t>Dubletten manuell entfernt  bei grossem Datensatz nicht möglich</a:t>
            </a:r>
          </a:p>
          <a:p>
            <a:r>
              <a:rPr lang="de-CH" sz="1800" dirty="0">
                <a:sym typeface="Wingdings" panose="05000000000000000000" pitchFamily="2" charset="2"/>
              </a:rPr>
              <a:t>Zurück zur Datenbereinigung während der Analyse  nicht optimal  Fragestellung &amp; Storyline am Anfang</a:t>
            </a:r>
          </a:p>
          <a:p>
            <a:r>
              <a:rPr lang="de-CH" sz="1800" dirty="0">
                <a:sym typeface="Wingdings" panose="05000000000000000000" pitchFamily="2" charset="2"/>
              </a:rPr>
              <a:t>Datenpräsentation und Arbeitsteilung als Herausforderung</a:t>
            </a:r>
          </a:p>
          <a:p>
            <a:endParaRPr lang="de-CH" sz="18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E7577E-CFC4-4C15-B452-5DFAB08B3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22.03.2019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754D8DB-073A-44C7-90C8-0E7E85DC0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in Health Care - In class Project</a:t>
            </a:r>
            <a:endParaRPr lang="de-CH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1285AD2-089B-4C6D-ACCB-971784597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30" y="3319903"/>
            <a:ext cx="4352760" cy="287914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42A4DAF-7174-4181-96AB-8848FBC69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987" y="3495002"/>
            <a:ext cx="6489971" cy="235272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A35B8D8-2A6A-40B9-9F22-AB1EDD376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6096" y="5847722"/>
            <a:ext cx="1566862" cy="561975"/>
          </a:xfrm>
          <a:prstGeom prst="rect">
            <a:avLst/>
          </a:prstGeom>
        </p:spPr>
      </p:pic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9C129EF-CB9B-4120-B1A2-7E753CE71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4321-4FAC-4BDA-9B06-7CB617707D71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41035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9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11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11B90E-68D1-4B2D-8720-43D8A45B2D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484" y="1191796"/>
            <a:ext cx="10021446" cy="2976344"/>
          </a:xfrm>
        </p:spPr>
        <p:txBody>
          <a:bodyPr anchor="ctr">
            <a:normAutofit fontScale="90000"/>
          </a:bodyPr>
          <a:lstStyle/>
          <a:p>
            <a:pPr algn="l"/>
            <a:r>
              <a:rPr lang="de-CH" sz="6600" dirty="0">
                <a:solidFill>
                  <a:srgbClr val="FFFFFF"/>
                </a:solidFill>
              </a:rPr>
              <a:t>Analyse morgendlicher Blutzuckerwerte – </a:t>
            </a:r>
            <a:br>
              <a:rPr lang="de-CH" sz="6600" dirty="0">
                <a:solidFill>
                  <a:srgbClr val="FFFFFF"/>
                </a:solidFill>
              </a:rPr>
            </a:br>
            <a:r>
              <a:rPr lang="de-CH" sz="6600" dirty="0">
                <a:solidFill>
                  <a:srgbClr val="FFFFFF"/>
                </a:solidFill>
              </a:rPr>
              <a:t>Chance oder Sackgasse?</a:t>
            </a:r>
            <a:br>
              <a:rPr lang="de-CH" sz="6600" dirty="0">
                <a:solidFill>
                  <a:srgbClr val="FFFFFF"/>
                </a:solidFill>
              </a:rPr>
            </a:br>
            <a:r>
              <a:rPr lang="de-CH" sz="6600" dirty="0">
                <a:solidFill>
                  <a:srgbClr val="FF0000"/>
                </a:solidFill>
              </a:rPr>
              <a:t>Sackgasse mit Option Chance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A5E7AB3-4E42-4B5E-A4FA-C114CB29E6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788" y="5318990"/>
            <a:ext cx="9416898" cy="723670"/>
          </a:xfrm>
        </p:spPr>
        <p:txBody>
          <a:bodyPr anchor="t">
            <a:normAutofit/>
          </a:bodyPr>
          <a:lstStyle/>
          <a:p>
            <a:pPr algn="l"/>
            <a:r>
              <a:rPr lang="de-CH" sz="1800" dirty="0">
                <a:solidFill>
                  <a:srgbClr val="000000"/>
                </a:solidFill>
              </a:rPr>
              <a:t>Ramon Schildknecht, Lars </a:t>
            </a:r>
            <a:r>
              <a:rPr lang="de-CH" sz="1800" dirty="0" err="1">
                <a:solidFill>
                  <a:srgbClr val="000000"/>
                </a:solidFill>
              </a:rPr>
              <a:t>Gisler</a:t>
            </a:r>
            <a:r>
              <a:rPr lang="de-CH" sz="1800" dirty="0">
                <a:solidFill>
                  <a:srgbClr val="000000"/>
                </a:solidFill>
              </a:rPr>
              <a:t>, Carmela Wey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DF6540D-96C2-4AAC-8E01-7D6F6A4B3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5661" y="6223702"/>
            <a:ext cx="6584750" cy="314067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00" dirty="0">
                <a:solidFill>
                  <a:srgbClr val="898989"/>
                </a:solidFill>
              </a:rPr>
              <a:t>Data Science in Health Care - In class Project</a:t>
            </a:r>
            <a:endParaRPr lang="de-CH" sz="1000" dirty="0">
              <a:solidFill>
                <a:srgbClr val="898989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F2D2D6-624A-4DA3-A06D-C3789619CE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54138" y="6223702"/>
            <a:ext cx="3108065" cy="314067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de-DE" sz="1000">
                <a:solidFill>
                  <a:srgbClr val="898989"/>
                </a:solidFill>
              </a:rPr>
              <a:t>22.03.2019</a:t>
            </a:r>
            <a:endParaRPr lang="de-CH" sz="1000" dirty="0">
              <a:solidFill>
                <a:srgbClr val="898989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FFAF57-72E4-4679-BE8E-D575156D5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4321-4FAC-4BDA-9B06-7CB617707D71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30406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9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11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3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AF00931-7774-4235-87A4-E7E6443B7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de-CH" dirty="0">
                <a:solidFill>
                  <a:srgbClr val="FFFFFF"/>
                </a:solidFill>
              </a:rPr>
              <a:t>Methodik</a:t>
            </a:r>
            <a:br>
              <a:rPr lang="de-CH" dirty="0">
                <a:solidFill>
                  <a:srgbClr val="FFFFFF"/>
                </a:solidFill>
              </a:rPr>
            </a:br>
            <a:r>
              <a:rPr lang="de-CH" dirty="0">
                <a:solidFill>
                  <a:srgbClr val="FFFFFF"/>
                </a:solidFill>
              </a:rPr>
              <a:t>(CRISP-DM)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1A9AC7-973C-41E2-A34F-3214FCFF86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864" y="341916"/>
            <a:ext cx="3108065" cy="314067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de-DE" sz="1000">
                <a:solidFill>
                  <a:srgbClr val="898989"/>
                </a:solidFill>
              </a:rPr>
              <a:t>22.03.2019</a:t>
            </a:r>
            <a:endParaRPr lang="de-CH" sz="1000">
              <a:solidFill>
                <a:srgbClr val="898989"/>
              </a:solidFill>
            </a:endParaRPr>
          </a:p>
        </p:txBody>
      </p:sp>
      <p:sp>
        <p:nvSpPr>
          <p:cNvPr id="40" name="Inhaltsplatzhalter 2">
            <a:extLst>
              <a:ext uri="{FF2B5EF4-FFF2-40B4-BE49-F238E27FC236}">
                <a16:creationId xmlns:a16="http://schemas.microsoft.com/office/drawing/2014/main" id="{B3F39BF3-4DEA-45E2-9B6A-EC6DEC73A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CH" sz="2400" dirty="0">
                <a:solidFill>
                  <a:srgbClr val="000000"/>
                </a:solidFill>
              </a:rPr>
              <a:t>Fragestellung </a:t>
            </a:r>
          </a:p>
          <a:p>
            <a:pPr marL="457200" indent="-457200">
              <a:buFont typeface="+mj-lt"/>
              <a:buAutoNum type="arabicPeriod"/>
            </a:pPr>
            <a:r>
              <a:rPr lang="de-CH" sz="2400" dirty="0">
                <a:solidFill>
                  <a:srgbClr val="000000"/>
                </a:solidFill>
              </a:rPr>
              <a:t>Datenbeschaffung/-verständnis</a:t>
            </a:r>
          </a:p>
          <a:p>
            <a:pPr marL="457200" indent="-457200">
              <a:buFont typeface="+mj-lt"/>
              <a:buAutoNum type="arabicPeriod"/>
            </a:pPr>
            <a:r>
              <a:rPr lang="de-CH" sz="2400" dirty="0">
                <a:solidFill>
                  <a:srgbClr val="000000"/>
                </a:solidFill>
              </a:rPr>
              <a:t>Datenbereinigung</a:t>
            </a:r>
          </a:p>
          <a:p>
            <a:pPr marL="457200" indent="-457200">
              <a:buFont typeface="+mj-lt"/>
              <a:buAutoNum type="arabicPeriod"/>
            </a:pPr>
            <a:r>
              <a:rPr lang="de-CH" sz="2400" dirty="0">
                <a:solidFill>
                  <a:srgbClr val="000000"/>
                </a:solidFill>
              </a:rPr>
              <a:t>Datenanalyse</a:t>
            </a:r>
          </a:p>
          <a:p>
            <a:pPr marL="457200" indent="-457200">
              <a:buFont typeface="+mj-lt"/>
              <a:buAutoNum type="arabicPeriod"/>
            </a:pPr>
            <a:r>
              <a:rPr lang="de-CH" sz="2400" dirty="0">
                <a:solidFill>
                  <a:srgbClr val="000000"/>
                </a:solidFill>
              </a:rPr>
              <a:t>Evaluation/Bewertung</a:t>
            </a:r>
          </a:p>
          <a:p>
            <a:pPr marL="457200" indent="-457200">
              <a:buFont typeface="+mj-lt"/>
              <a:buAutoNum type="arabicPeriod"/>
            </a:pPr>
            <a:r>
              <a:rPr lang="de-CH" sz="2400" dirty="0">
                <a:solidFill>
                  <a:srgbClr val="000000"/>
                </a:solidFill>
              </a:rPr>
              <a:t>Ausblick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2F9FF8-D33A-4C1F-B168-FD0B21960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5943" y="6288216"/>
            <a:ext cx="5289562" cy="314067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000" dirty="0">
                <a:solidFill>
                  <a:srgbClr val="898989"/>
                </a:solidFill>
              </a:rPr>
              <a:t>Data Science in Health Care - In class Project</a:t>
            </a:r>
            <a:endParaRPr lang="de-CH" sz="1000" dirty="0">
              <a:solidFill>
                <a:srgbClr val="898989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98E94E9-42A4-49A7-8A65-0BBBE70028E1}"/>
              </a:ext>
            </a:extLst>
          </p:cNvPr>
          <p:cNvSpPr txBox="1"/>
          <p:nvPr/>
        </p:nvSpPr>
        <p:spPr>
          <a:xfrm>
            <a:off x="5728070" y="2492091"/>
            <a:ext cx="417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400" dirty="0">
                <a:solidFill>
                  <a:srgbClr val="FF0000"/>
                </a:solidFill>
              </a:rPr>
              <a:t>4.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BAFFDA23-6D83-45F5-88D7-671D214E58BF}"/>
              </a:ext>
            </a:extLst>
          </p:cNvPr>
          <p:cNvSpPr txBox="1"/>
          <p:nvPr/>
        </p:nvSpPr>
        <p:spPr>
          <a:xfrm>
            <a:off x="5728069" y="2955518"/>
            <a:ext cx="417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400" dirty="0">
                <a:solidFill>
                  <a:srgbClr val="FF0000"/>
                </a:solidFill>
              </a:rPr>
              <a:t>5.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68E0C787-6399-4411-AA25-560556F1AAC9}"/>
              </a:ext>
            </a:extLst>
          </p:cNvPr>
          <p:cNvSpPr txBox="1"/>
          <p:nvPr/>
        </p:nvSpPr>
        <p:spPr>
          <a:xfrm>
            <a:off x="5726141" y="3394579"/>
            <a:ext cx="417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400" dirty="0">
                <a:solidFill>
                  <a:srgbClr val="FF0000"/>
                </a:solidFill>
              </a:rPr>
              <a:t>6.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A80CDA39-6618-40A5-916D-A48D6B66B3D2}"/>
              </a:ext>
            </a:extLst>
          </p:cNvPr>
          <p:cNvSpPr txBox="1"/>
          <p:nvPr/>
        </p:nvSpPr>
        <p:spPr>
          <a:xfrm>
            <a:off x="5307076" y="2955824"/>
            <a:ext cx="417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400" dirty="0">
                <a:solidFill>
                  <a:srgbClr val="FF0000"/>
                </a:solidFill>
              </a:rPr>
              <a:t>7.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DA4D5E93-E892-43EC-98FC-393E63E79672}"/>
              </a:ext>
            </a:extLst>
          </p:cNvPr>
          <p:cNvSpPr txBox="1"/>
          <p:nvPr/>
        </p:nvSpPr>
        <p:spPr>
          <a:xfrm>
            <a:off x="5315479" y="3377858"/>
            <a:ext cx="417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400" dirty="0">
                <a:solidFill>
                  <a:srgbClr val="FF0000"/>
                </a:solidFill>
              </a:rPr>
              <a:t>8.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19A2D496-6056-47C5-8477-C3DF623D2AD8}"/>
              </a:ext>
            </a:extLst>
          </p:cNvPr>
          <p:cNvSpPr txBox="1"/>
          <p:nvPr/>
        </p:nvSpPr>
        <p:spPr>
          <a:xfrm>
            <a:off x="5295232" y="3847070"/>
            <a:ext cx="417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400" dirty="0">
                <a:solidFill>
                  <a:srgbClr val="FF0000"/>
                </a:solidFill>
              </a:rPr>
              <a:t>9.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CA41B1AA-1A98-494B-B85D-6D643024577F}"/>
              </a:ext>
            </a:extLst>
          </p:cNvPr>
          <p:cNvSpPr txBox="1"/>
          <p:nvPr/>
        </p:nvSpPr>
        <p:spPr>
          <a:xfrm>
            <a:off x="5139368" y="4312190"/>
            <a:ext cx="627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400" dirty="0">
                <a:solidFill>
                  <a:srgbClr val="FF0000"/>
                </a:solidFill>
              </a:rPr>
              <a:t>10.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7982D14-8040-4CE7-9688-BBFC1F0BF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4321-4FAC-4BDA-9B06-7CB617707D71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4747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2" grpId="0"/>
      <p:bldP spid="36" grpId="0"/>
      <p:bldP spid="41" grpId="0"/>
      <p:bldP spid="42" grpId="0"/>
      <p:bldP spid="43" grpId="0"/>
      <p:bldP spid="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2A7A5B-6A4D-42DF-9DF3-034DF2FD7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5057"/>
            <a:ext cx="9770919" cy="4145973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Wie unterscheiden sich </a:t>
            </a:r>
            <a:r>
              <a:rPr lang="de-DE" dirty="0" err="1"/>
              <a:t>Branded</a:t>
            </a:r>
            <a:r>
              <a:rPr lang="de-DE" dirty="0"/>
              <a:t>-Medikamente von </a:t>
            </a:r>
            <a:r>
              <a:rPr lang="de-DE" dirty="0" err="1"/>
              <a:t>Generikas</a:t>
            </a:r>
            <a:r>
              <a:rPr lang="de-DE" dirty="0"/>
              <a:t>?</a:t>
            </a:r>
            <a:endParaRPr lang="de-DE" sz="2400" dirty="0"/>
          </a:p>
          <a:p>
            <a:pPr marL="514350" indent="-514350" fontAlgn="base">
              <a:buFont typeface="+mj-lt"/>
              <a:buAutoNum type="arabicPeriod"/>
            </a:pPr>
            <a:r>
              <a:rPr lang="de-DE" dirty="0"/>
              <a:t>Wie viele </a:t>
            </a:r>
            <a:r>
              <a:rPr lang="de-DE" dirty="0" err="1"/>
              <a:t>Generikas</a:t>
            </a:r>
            <a:r>
              <a:rPr lang="de-DE" dirty="0"/>
              <a:t> gibt es (Anzahl)? Wie viele </a:t>
            </a:r>
            <a:r>
              <a:rPr lang="de-DE" dirty="0" err="1"/>
              <a:t>Branded</a:t>
            </a:r>
            <a:r>
              <a:rPr lang="de-DE" dirty="0"/>
              <a:t>-Products gibt es? 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de-DE" dirty="0"/>
              <a:t>Wie viele </a:t>
            </a:r>
            <a:r>
              <a:rPr lang="de-DE" dirty="0" err="1"/>
              <a:t>Branded</a:t>
            </a:r>
            <a:r>
              <a:rPr lang="de-DE" dirty="0"/>
              <a:t>-Products haben ein Generika? Wie viele </a:t>
            </a:r>
            <a:r>
              <a:rPr lang="de-DE" dirty="0" err="1"/>
              <a:t>Branded</a:t>
            </a:r>
            <a:r>
              <a:rPr lang="de-DE" dirty="0"/>
              <a:t>-Products haben kein Generika?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de-DE" dirty="0"/>
              <a:t>Wie ist das Verhältnis zwischen Generika und </a:t>
            </a:r>
            <a:r>
              <a:rPr lang="de-DE" dirty="0" err="1"/>
              <a:t>Branded</a:t>
            </a:r>
            <a:r>
              <a:rPr lang="de-DE" dirty="0"/>
              <a:t>? Gibt es mehr </a:t>
            </a:r>
            <a:r>
              <a:rPr lang="de-DE" dirty="0" err="1"/>
              <a:t>Branded</a:t>
            </a:r>
            <a:r>
              <a:rPr lang="de-DE" dirty="0"/>
              <a:t>-Products?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de-DE" dirty="0"/>
              <a:t>Wie ist der Preisunterschied zwischen </a:t>
            </a:r>
            <a:r>
              <a:rPr lang="de-DE" dirty="0" err="1"/>
              <a:t>Branded</a:t>
            </a:r>
            <a:r>
              <a:rPr lang="de-DE" dirty="0"/>
              <a:t>-Products und </a:t>
            </a:r>
            <a:r>
              <a:rPr lang="de-DE" dirty="0" err="1"/>
              <a:t>Generikas</a:t>
            </a:r>
            <a:r>
              <a:rPr lang="de-DE" dirty="0"/>
              <a:t>? Sind </a:t>
            </a:r>
            <a:r>
              <a:rPr lang="de-DE" dirty="0" err="1"/>
              <a:t>Generikas</a:t>
            </a:r>
            <a:r>
              <a:rPr lang="de-DE" dirty="0"/>
              <a:t> billiger?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de-DE" dirty="0"/>
              <a:t>Wie unterscheiden sich die Preise von Original-Medikamenten für welche es Generika gibt im Vergleich zu denen es keine Generika gibt. Sind die Original-Medikamente, welche ein Generika haben billiger?</a:t>
            </a:r>
          </a:p>
          <a:p>
            <a:pPr marL="514350" indent="-514350">
              <a:buFont typeface="+mj-lt"/>
              <a:buAutoNum type="arabicPeriod"/>
            </a:pPr>
            <a:endParaRPr lang="de-DE" sz="260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8EFF166-4CBF-438D-AC1B-1D668830E7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22.03.2019</a:t>
            </a:r>
            <a:endParaRPr lang="de-CH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7824CC0-33F2-4356-B1A8-E2BE71B48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Data Science in Health Care - In class Project</a:t>
            </a:r>
            <a:endParaRPr lang="de-CH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64C51171-B7B6-4561-BA66-47867255905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/>
              <a:t>Fragestellung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2D66030-48F8-43DD-99BC-DE0345903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4321-4FAC-4BDA-9B06-7CB617707D71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83926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2A7A5B-6A4D-42DF-9DF3-034DF2FD7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5057"/>
            <a:ext cx="9770919" cy="4145973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de-DE" sz="2600" dirty="0"/>
              <a:t>Datenmodell/Primärschlüssel, Data-</a:t>
            </a:r>
            <a:r>
              <a:rPr lang="de-DE" sz="2600" dirty="0" err="1"/>
              <a:t>Wrangling</a:t>
            </a:r>
            <a:r>
              <a:rPr lang="de-DE" sz="2600" dirty="0"/>
              <a:t> (</a:t>
            </a:r>
            <a:r>
              <a:rPr lang="de-DE" sz="2600" dirty="0" err="1"/>
              <a:t>Join</a:t>
            </a:r>
            <a:r>
              <a:rPr lang="de-DE" sz="2600"/>
              <a:t> etc.)</a:t>
            </a:r>
          </a:p>
          <a:p>
            <a:pPr>
              <a:buFontTx/>
              <a:buChar char="-"/>
            </a:pPr>
            <a:r>
              <a:rPr lang="de-DE" sz="2600"/>
              <a:t>Domain-Expertise </a:t>
            </a:r>
            <a:r>
              <a:rPr lang="de-DE" sz="2600" dirty="0"/>
              <a:t>(Verständnis BNF-Code)</a:t>
            </a:r>
          </a:p>
          <a:p>
            <a:pPr>
              <a:buFontTx/>
              <a:buChar char="-"/>
            </a:pPr>
            <a:r>
              <a:rPr lang="de-DE" sz="2600" dirty="0"/>
              <a:t>Bereinigung </a:t>
            </a:r>
            <a:r>
              <a:rPr lang="de-DE" sz="2600" dirty="0" err="1"/>
              <a:t>gemäss</a:t>
            </a:r>
            <a:r>
              <a:rPr lang="de-DE" sz="2600" dirty="0"/>
              <a:t> Vorgaben</a:t>
            </a:r>
          </a:p>
          <a:p>
            <a:pPr>
              <a:buFontTx/>
              <a:buChar char="-"/>
            </a:pPr>
            <a:r>
              <a:rPr lang="de-DE" sz="2600" dirty="0"/>
              <a:t>Logische Überschriften</a:t>
            </a:r>
          </a:p>
          <a:p>
            <a:pPr>
              <a:buFontTx/>
              <a:buChar char="-"/>
            </a:pPr>
            <a:endParaRPr lang="de-DE" sz="260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8EFF166-4CBF-438D-AC1B-1D668830E7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22.03.2019</a:t>
            </a:r>
            <a:endParaRPr lang="de-CH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7824CC0-33F2-4356-B1A8-E2BE71B48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Data Science in Health Care - In class Project</a:t>
            </a:r>
            <a:endParaRPr lang="de-CH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2D66030-48F8-43DD-99BC-DE0345903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4321-4FAC-4BDA-9B06-7CB617707D71}" type="slidenum">
              <a:rPr lang="de-CH" smtClean="0"/>
              <a:t>4</a:t>
            </a:fld>
            <a:endParaRPr lang="de-CH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B3D6A436-95EE-4AEC-865B-311D9B25B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Datenbeschaffung/-verständnis</a:t>
            </a:r>
          </a:p>
        </p:txBody>
      </p:sp>
    </p:spTree>
    <p:extLst>
      <p:ext uri="{BB962C8B-B14F-4D97-AF65-F5344CB8AC3E}">
        <p14:creationId xmlns:p14="http://schemas.microsoft.com/office/powerpoint/2010/main" val="468646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2DBF41-29E5-4E24-A034-466E8A13E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Datenbeschaffung/-verständnis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0312BD-12F9-4153-94A0-14382CB34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8074" y="6356350"/>
            <a:ext cx="2743200" cy="365125"/>
          </a:xfrm>
        </p:spPr>
        <p:txBody>
          <a:bodyPr/>
          <a:lstStyle/>
          <a:p>
            <a:r>
              <a:rPr lang="de-DE"/>
              <a:t>22.03.2019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E9A24EA-6A10-478C-9053-8386063A3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in Health Care - In class Project</a:t>
            </a:r>
            <a:endParaRPr lang="de-CH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6D228CE-0F95-4C0D-AEEE-B1EFBC285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4321-4FAC-4BDA-9B06-7CB617707D71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50891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41DC8-8DF8-4C26-BC8B-76346207D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568"/>
            <a:ext cx="10515600" cy="1325563"/>
          </a:xfrm>
        </p:spPr>
        <p:txBody>
          <a:bodyPr/>
          <a:lstStyle/>
          <a:p>
            <a:r>
              <a:rPr lang="de-CH" dirty="0"/>
              <a:t>Datenbereinigung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7D9A2B-CD0B-4374-B6FF-30E49B67E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771" y="188005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lvl="1">
              <a:buFont typeface="Symbol" panose="05050102010706020507" pitchFamily="18" charset="2"/>
              <a:buChar char="-"/>
            </a:pPr>
            <a:endParaRPr lang="de-CH" sz="140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0B3E517-E718-4E90-B940-1332A392D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22.03.2019</a:t>
            </a:r>
            <a:endParaRPr lang="de-CH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34005FB-46A8-4994-9675-864219C56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in Health Care - In class Project</a:t>
            </a:r>
            <a:endParaRPr lang="de-CH"/>
          </a:p>
        </p:txBody>
      </p:sp>
      <p:sp>
        <p:nvSpPr>
          <p:cNvPr id="4" name="AutoShape 2" descr="blob:https://web.whatsapp.com/3f5f47d1-cd86-49b6-ad31-3717883e5e40">
            <a:extLst>
              <a:ext uri="{FF2B5EF4-FFF2-40B4-BE49-F238E27FC236}">
                <a16:creationId xmlns:a16="http://schemas.microsoft.com/office/drawing/2014/main" id="{FCE3731B-8CF6-441C-8482-411C8CCD87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9FD19B8-A0F3-4BD2-B184-90B0E28A0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4321-4FAC-4BDA-9B06-7CB617707D71}" type="slidenum">
              <a:rPr lang="de-CH" smtClean="0"/>
              <a:t>6</a:t>
            </a:fld>
            <a:endParaRPr lang="de-CH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1A8A0CD5-5849-4B73-B400-6DE83CEA3A31}"/>
              </a:ext>
            </a:extLst>
          </p:cNvPr>
          <p:cNvSpPr txBox="1">
            <a:spLocks/>
          </p:cNvSpPr>
          <p:nvPr/>
        </p:nvSpPr>
        <p:spPr>
          <a:xfrm>
            <a:off x="838200" y="1410131"/>
            <a:ext cx="9770919" cy="4145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de-DE" sz="2600" dirty="0"/>
              <a:t>Bereinigung </a:t>
            </a:r>
            <a:r>
              <a:rPr lang="de-DE" sz="2600" dirty="0" err="1"/>
              <a:t>gemäss</a:t>
            </a:r>
            <a:r>
              <a:rPr lang="de-DE" sz="2600" dirty="0"/>
              <a:t> Vorgaben</a:t>
            </a:r>
          </a:p>
          <a:p>
            <a:pPr>
              <a:buFontTx/>
              <a:buChar char="-"/>
            </a:pPr>
            <a:r>
              <a:rPr lang="de-DE" sz="2600" dirty="0"/>
              <a:t>Logische Überschriften</a:t>
            </a:r>
          </a:p>
          <a:p>
            <a:pPr>
              <a:buFontTx/>
              <a:buChar char="-"/>
            </a:pPr>
            <a:r>
              <a:rPr lang="de-DE" sz="2600" dirty="0"/>
              <a:t>N/A Werte bei Items oder NIC</a:t>
            </a:r>
          </a:p>
          <a:p>
            <a:pPr>
              <a:buFontTx/>
              <a:buChar char="-"/>
            </a:pP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3511168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41DC8-8DF8-4C26-BC8B-76346207D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568"/>
            <a:ext cx="10515600" cy="1325563"/>
          </a:xfrm>
        </p:spPr>
        <p:txBody>
          <a:bodyPr/>
          <a:lstStyle/>
          <a:p>
            <a:r>
              <a:rPr lang="de-CH" dirty="0"/>
              <a:t>Datenbereinigung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7D9A2B-CD0B-4374-B6FF-30E49B67E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771" y="188005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- 1-2 </a:t>
            </a:r>
            <a:r>
              <a:rPr lang="de-DE" dirty="0" err="1"/>
              <a:t>Bsp</a:t>
            </a:r>
            <a:r>
              <a:rPr lang="de-DE" dirty="0"/>
              <a:t> Bereinigung </a:t>
            </a:r>
            <a:r>
              <a:rPr lang="de-DE" dirty="0" err="1"/>
              <a:t>gemäss</a:t>
            </a:r>
            <a:r>
              <a:rPr lang="de-DE" dirty="0"/>
              <a:t> Vorgaben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lvl="1">
              <a:buFont typeface="Symbol" panose="05050102010706020507" pitchFamily="18" charset="2"/>
              <a:buChar char="-"/>
            </a:pPr>
            <a:endParaRPr lang="de-CH" sz="140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0B3E517-E718-4E90-B940-1332A392D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22.03.2019</a:t>
            </a:r>
            <a:endParaRPr lang="de-CH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34005FB-46A8-4994-9675-864219C56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in Health Care - In class Project</a:t>
            </a:r>
            <a:endParaRPr lang="de-CH"/>
          </a:p>
        </p:txBody>
      </p:sp>
      <p:sp>
        <p:nvSpPr>
          <p:cNvPr id="4" name="AutoShape 2" descr="blob:https://web.whatsapp.com/3f5f47d1-cd86-49b6-ad31-3717883e5e40">
            <a:extLst>
              <a:ext uri="{FF2B5EF4-FFF2-40B4-BE49-F238E27FC236}">
                <a16:creationId xmlns:a16="http://schemas.microsoft.com/office/drawing/2014/main" id="{FCE3731B-8CF6-441C-8482-411C8CCD87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9FD19B8-A0F3-4BD2-B184-90B0E28A0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4321-4FAC-4BDA-9B06-7CB617707D71}" type="slidenum">
              <a:rPr lang="de-CH" smtClean="0"/>
              <a:t>7</a:t>
            </a:fld>
            <a:endParaRPr lang="de-CH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1A8A0CD5-5849-4B73-B400-6DE83CEA3A31}"/>
              </a:ext>
            </a:extLst>
          </p:cNvPr>
          <p:cNvSpPr txBox="1">
            <a:spLocks/>
          </p:cNvSpPr>
          <p:nvPr/>
        </p:nvSpPr>
        <p:spPr>
          <a:xfrm>
            <a:off x="838200" y="1410131"/>
            <a:ext cx="9770919" cy="4145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2600" dirty="0"/>
          </a:p>
          <a:p>
            <a:pPr>
              <a:buFontTx/>
              <a:buChar char="-"/>
            </a:pPr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75779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8605AB-706F-4F74-BD9E-4C678F277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004"/>
            <a:ext cx="10515600" cy="1325563"/>
          </a:xfrm>
        </p:spPr>
        <p:txBody>
          <a:bodyPr/>
          <a:lstStyle/>
          <a:p>
            <a:r>
              <a:rPr lang="de-CH" dirty="0"/>
              <a:t>Datenanalyse (I/III)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28A154C-FF93-4B57-AC95-9362A5BDD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22.03.2019</a:t>
            </a:r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F2A2F7A-C730-4914-9E30-176CB5A44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in Health Care - In class Project</a:t>
            </a:r>
            <a:endParaRPr lang="de-CH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7A36174-4A0B-4500-A467-77FB2D8B4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4321-4FAC-4BDA-9B06-7CB617707D71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36257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526B4E-4A12-4B68-8C39-D2F637795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Datenanalyse (II/III)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154C08-B64A-462A-87E6-3A9013C14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22.03.2019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3655B1-370F-42D6-B5A4-85C534018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in Health Care - In class Project</a:t>
            </a:r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43EA0EC-8C19-43FA-BD50-0A8F2D554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4321-4FAC-4BDA-9B06-7CB617707D71}" type="slidenum">
              <a:rPr lang="de-CH" smtClean="0"/>
              <a:t>9</a:t>
            </a:fld>
            <a:endParaRPr lang="de-CH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0D0F27ED-F75B-4E8E-AC74-16EB13B74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921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687</Words>
  <Application>Microsoft Office PowerPoint</Application>
  <PresentationFormat>Breitbild</PresentationFormat>
  <Paragraphs>120</Paragraphs>
  <Slides>14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Symbol</vt:lpstr>
      <vt:lpstr>Wingdings</vt:lpstr>
      <vt:lpstr>Office</vt:lpstr>
      <vt:lpstr>Analyse morgendlicher Blutzuckerwerte –  Chance oder Sackgasse?</vt:lpstr>
      <vt:lpstr>Methodik (CRISP-DM)</vt:lpstr>
      <vt:lpstr>PowerPoint-Präsentation</vt:lpstr>
      <vt:lpstr>Datenbeschaffung/-verständnis</vt:lpstr>
      <vt:lpstr>Datenbeschaffung/-verständnis</vt:lpstr>
      <vt:lpstr>Datenbereinigung</vt:lpstr>
      <vt:lpstr>Datenbereinigung</vt:lpstr>
      <vt:lpstr>Datenanalyse (I/III)</vt:lpstr>
      <vt:lpstr>Datenanalyse (II/III)</vt:lpstr>
      <vt:lpstr>Datenanalyse (III/III)</vt:lpstr>
      <vt:lpstr>Check: Fragestellung</vt:lpstr>
      <vt:lpstr>Ausblick:</vt:lpstr>
      <vt:lpstr>Lessons Learned</vt:lpstr>
      <vt:lpstr>Analyse morgendlicher Blutzuckerwerte –  Chance oder Sackgasse? Sackgasse mit Option Chance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Analyse morgendlicher Blutzuckerwerte –  Chance oder Sackgasse?</dc:title>
  <dc:creator>Carmela Wey</dc:creator>
  <cp:lastModifiedBy>Lars</cp:lastModifiedBy>
  <cp:revision>22</cp:revision>
  <dcterms:created xsi:type="dcterms:W3CDTF">2019-03-21T17:01:40Z</dcterms:created>
  <dcterms:modified xsi:type="dcterms:W3CDTF">2019-04-13T11:30:42Z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mpVertraulichkeit">
    <vt:lpwstr/>
  </property>
  <property fmtid="{D5CDD505-2E9C-101B-9397-08002B2CF9AE}" pid="3" name="TmpStatus">
    <vt:lpwstr/>
  </property>
</Properties>
</file>